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3" r:id="rId2"/>
    <p:sldId id="272" r:id="rId3"/>
    <p:sldId id="352" r:id="rId4"/>
    <p:sldId id="285" r:id="rId5"/>
    <p:sldId id="288" r:id="rId6"/>
    <p:sldId id="338" r:id="rId7"/>
    <p:sldId id="262" r:id="rId8"/>
    <p:sldId id="334" r:id="rId9"/>
    <p:sldId id="286" r:id="rId10"/>
    <p:sldId id="337" r:id="rId11"/>
    <p:sldId id="277" r:id="rId12"/>
    <p:sldId id="339" r:id="rId13"/>
    <p:sldId id="258" r:id="rId14"/>
    <p:sldId id="323" r:id="rId15"/>
    <p:sldId id="302" r:id="rId16"/>
    <p:sldId id="301" r:id="rId17"/>
    <p:sldId id="303" r:id="rId18"/>
    <p:sldId id="317" r:id="rId19"/>
    <p:sldId id="318" r:id="rId20"/>
    <p:sldId id="320" r:id="rId21"/>
    <p:sldId id="361" r:id="rId22"/>
    <p:sldId id="287" r:id="rId23"/>
    <p:sldId id="307" r:id="rId24"/>
    <p:sldId id="327" r:id="rId25"/>
    <p:sldId id="342" r:id="rId26"/>
    <p:sldId id="357" r:id="rId27"/>
    <p:sldId id="341" r:id="rId28"/>
    <p:sldId id="343" r:id="rId29"/>
    <p:sldId id="344" r:id="rId30"/>
    <p:sldId id="346" r:id="rId31"/>
    <p:sldId id="348" r:id="rId32"/>
    <p:sldId id="359" r:id="rId33"/>
    <p:sldId id="349" r:id="rId34"/>
    <p:sldId id="305" r:id="rId35"/>
    <p:sldId id="328" r:id="rId36"/>
    <p:sldId id="289" r:id="rId37"/>
    <p:sldId id="304" r:id="rId38"/>
    <p:sldId id="333" r:id="rId39"/>
    <p:sldId id="36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5CA305-E91A-4633-9E68-F46C9CFCFFFD}" v="12" dt="2025-09-11T11:12:51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1228" y="28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ce0ac18a-44a8-4147-a229-2cb088c96a38" providerId="ADAL" clId="{C23DAD6F-30E3-4132-986D-AF499BB58D1D}"/>
    <pc:docChg chg="undo custSel addSld delSld modSld sldOrd">
      <pc:chgData name="Mimoune Djouallah" userId="ce0ac18a-44a8-4147-a229-2cb088c96a38" providerId="ADAL" clId="{C23DAD6F-30E3-4132-986D-AF499BB58D1D}" dt="2025-06-05T08:06:32.280" v="942" actId="313"/>
      <pc:docMkLst>
        <pc:docMk/>
      </pc:docMkLst>
      <pc:sldChg chg="addSp delSp modSp mod">
        <pc:chgData name="Mimoune Djouallah" userId="ce0ac18a-44a8-4147-a229-2cb088c96a38" providerId="ADAL" clId="{C23DAD6F-30E3-4132-986D-AF499BB58D1D}" dt="2025-06-05T07:05:30.537" v="902" actId="20577"/>
        <pc:sldMkLst>
          <pc:docMk/>
          <pc:sldMk cId="0" sldId="256"/>
        </pc:sldMkLst>
      </pc:sldChg>
      <pc:sldChg chg="new del">
        <pc:chgData name="Mimoune Djouallah" userId="ce0ac18a-44a8-4147-a229-2cb088c96a38" providerId="ADAL" clId="{C23DAD6F-30E3-4132-986D-AF499BB58D1D}" dt="2025-06-02T00:23:31.435" v="132" actId="47"/>
        <pc:sldMkLst>
          <pc:docMk/>
          <pc:sldMk cId="1681401563" sldId="257"/>
        </pc:sldMkLst>
      </pc:sldChg>
      <pc:sldChg chg="modSp add mod">
        <pc:chgData name="Mimoune Djouallah" userId="ce0ac18a-44a8-4147-a229-2cb088c96a38" providerId="ADAL" clId="{C23DAD6F-30E3-4132-986D-AF499BB58D1D}" dt="2025-06-05T02:03:56.840" v="492" actId="27636"/>
        <pc:sldMkLst>
          <pc:docMk/>
          <pc:sldMk cId="3189296742" sldId="257"/>
        </pc:sldMkLst>
      </pc:sldChg>
      <pc:sldChg chg="modSp add mod">
        <pc:chgData name="Mimoune Djouallah" userId="ce0ac18a-44a8-4147-a229-2cb088c96a38" providerId="ADAL" clId="{C23DAD6F-30E3-4132-986D-AF499BB58D1D}" dt="2025-06-02T01:16:56.661" v="264" actId="20577"/>
        <pc:sldMkLst>
          <pc:docMk/>
          <pc:sldMk cId="2689772747" sldId="262"/>
        </pc:sldMkLst>
      </pc:sldChg>
      <pc:sldChg chg="modSp add mod">
        <pc:chgData name="Mimoune Djouallah" userId="ce0ac18a-44a8-4147-a229-2cb088c96a38" providerId="ADAL" clId="{C23DAD6F-30E3-4132-986D-AF499BB58D1D}" dt="2025-06-05T08:05:16.939" v="941" actId="14100"/>
        <pc:sldMkLst>
          <pc:docMk/>
          <pc:sldMk cId="2262296089" sldId="267"/>
        </pc:sldMkLst>
      </pc:sldChg>
      <pc:sldChg chg="add">
        <pc:chgData name="Mimoune Djouallah" userId="ce0ac18a-44a8-4147-a229-2cb088c96a38" providerId="ADAL" clId="{C23DAD6F-30E3-4132-986D-AF499BB58D1D}" dt="2025-06-05T08:04:15.612" v="937"/>
        <pc:sldMkLst>
          <pc:docMk/>
          <pc:sldMk cId="2484835392" sldId="268"/>
        </pc:sldMkLst>
      </pc:sldChg>
      <pc:sldChg chg="add ord">
        <pc:chgData name="Mimoune Djouallah" userId="ce0ac18a-44a8-4147-a229-2cb088c96a38" providerId="ADAL" clId="{C23DAD6F-30E3-4132-986D-AF499BB58D1D}" dt="2025-06-02T00:26:20.019" v="144"/>
        <pc:sldMkLst>
          <pc:docMk/>
          <pc:sldMk cId="1245476626" sldId="272"/>
        </pc:sldMkLst>
      </pc:sldChg>
      <pc:sldChg chg="add del">
        <pc:chgData name="Mimoune Djouallah" userId="ce0ac18a-44a8-4147-a229-2cb088c96a38" providerId="ADAL" clId="{C23DAD6F-30E3-4132-986D-AF499BB58D1D}" dt="2025-06-02T00:25:24.795" v="134" actId="47"/>
        <pc:sldMkLst>
          <pc:docMk/>
          <pc:sldMk cId="936208537" sldId="273"/>
        </pc:sldMkLst>
      </pc:sldChg>
      <pc:sldChg chg="addSp delSp modSp add mod ord setBg">
        <pc:chgData name="Mimoune Djouallah" userId="ce0ac18a-44a8-4147-a229-2cb088c96a38" providerId="ADAL" clId="{C23DAD6F-30E3-4132-986D-AF499BB58D1D}" dt="2025-06-05T07:22:45.370" v="936" actId="14100"/>
        <pc:sldMkLst>
          <pc:docMk/>
          <pc:sldMk cId="3915133899" sldId="273"/>
        </pc:sldMkLst>
      </pc:sldChg>
      <pc:sldChg chg="addSp modSp add mod ord">
        <pc:chgData name="Mimoune Djouallah" userId="ce0ac18a-44a8-4147-a229-2cb088c96a38" providerId="ADAL" clId="{C23DAD6F-30E3-4132-986D-AF499BB58D1D}" dt="2025-06-05T07:19:47.352" v="933" actId="1076"/>
        <pc:sldMkLst>
          <pc:docMk/>
          <pc:sldMk cId="2327752840" sldId="277"/>
        </pc:sldMkLst>
      </pc:sldChg>
      <pc:sldChg chg="modSp add ord">
        <pc:chgData name="Mimoune Djouallah" userId="ce0ac18a-44a8-4147-a229-2cb088c96a38" providerId="ADAL" clId="{C23DAD6F-30E3-4132-986D-AF499BB58D1D}" dt="2025-06-05T02:07:34.086" v="512"/>
        <pc:sldMkLst>
          <pc:docMk/>
          <pc:sldMk cId="209180802" sldId="285"/>
        </pc:sldMkLst>
      </pc:sldChg>
      <pc:sldChg chg="addSp delSp modSp new mod">
        <pc:chgData name="Mimoune Djouallah" userId="ce0ac18a-44a8-4147-a229-2cb088c96a38" providerId="ADAL" clId="{C23DAD6F-30E3-4132-986D-AF499BB58D1D}" dt="2025-06-02T00:57:42.734" v="238" actId="1076"/>
        <pc:sldMkLst>
          <pc:docMk/>
          <pc:sldMk cId="1658868270" sldId="286"/>
        </pc:sldMkLst>
      </pc:sldChg>
      <pc:sldChg chg="addSp delSp modSp new mod setBg">
        <pc:chgData name="Mimoune Djouallah" userId="ce0ac18a-44a8-4147-a229-2cb088c96a38" providerId="ADAL" clId="{C23DAD6F-30E3-4132-986D-AF499BB58D1D}" dt="2025-06-05T01:36:37.761" v="400" actId="22"/>
        <pc:sldMkLst>
          <pc:docMk/>
          <pc:sldMk cId="1686258865" sldId="287"/>
        </pc:sldMkLst>
      </pc:sldChg>
      <pc:sldChg chg="modSp add mod ord">
        <pc:chgData name="Mimoune Djouallah" userId="ce0ac18a-44a8-4147-a229-2cb088c96a38" providerId="ADAL" clId="{C23DAD6F-30E3-4132-986D-AF499BB58D1D}" dt="2025-06-05T02:07:48.482" v="514"/>
        <pc:sldMkLst>
          <pc:docMk/>
          <pc:sldMk cId="2703083564" sldId="288"/>
        </pc:sldMkLst>
      </pc:sldChg>
      <pc:sldChg chg="addSp delSp modSp new mod ord setBg">
        <pc:chgData name="Mimoune Djouallah" userId="ce0ac18a-44a8-4147-a229-2cb088c96a38" providerId="ADAL" clId="{C23DAD6F-30E3-4132-986D-AF499BB58D1D}" dt="2025-06-05T08:06:32.280" v="942" actId="313"/>
        <pc:sldMkLst>
          <pc:docMk/>
          <pc:sldMk cId="311559789" sldId="289"/>
        </pc:sldMkLst>
      </pc:sldChg>
      <pc:sldChg chg="new del">
        <pc:chgData name="Mimoune Djouallah" userId="ce0ac18a-44a8-4147-a229-2cb088c96a38" providerId="ADAL" clId="{C23DAD6F-30E3-4132-986D-AF499BB58D1D}" dt="2025-06-05T01:36:29.661" v="398" actId="47"/>
        <pc:sldMkLst>
          <pc:docMk/>
          <pc:sldMk cId="3103946144" sldId="290"/>
        </pc:sldMkLst>
      </pc:sldChg>
      <pc:sldChg chg="addSp delSp modSp new mod">
        <pc:chgData name="Mimoune Djouallah" userId="ce0ac18a-44a8-4147-a229-2cb088c96a38" providerId="ADAL" clId="{C23DAD6F-30E3-4132-986D-AF499BB58D1D}" dt="2025-06-05T01:37:48.375" v="405" actId="478"/>
        <pc:sldMkLst>
          <pc:docMk/>
          <pc:sldMk cId="4005112136" sldId="290"/>
        </pc:sldMkLst>
      </pc:sldChg>
      <pc:sldChg chg="addSp delSp modSp new mod setBg">
        <pc:chgData name="Mimoune Djouallah" userId="ce0ac18a-44a8-4147-a229-2cb088c96a38" providerId="ADAL" clId="{C23DAD6F-30E3-4132-986D-AF499BB58D1D}" dt="2025-06-05T01:40:57.498" v="412" actId="26606"/>
        <pc:sldMkLst>
          <pc:docMk/>
          <pc:sldMk cId="365112800" sldId="291"/>
        </pc:sldMkLst>
      </pc:sldChg>
      <pc:sldChg chg="addSp delSp modSp new mod setBg">
        <pc:chgData name="Mimoune Djouallah" userId="ce0ac18a-44a8-4147-a229-2cb088c96a38" providerId="ADAL" clId="{C23DAD6F-30E3-4132-986D-AF499BB58D1D}" dt="2025-06-05T01:42:42.024" v="417" actId="26606"/>
        <pc:sldMkLst>
          <pc:docMk/>
          <pc:sldMk cId="1936527037" sldId="292"/>
        </pc:sldMkLst>
      </pc:sldChg>
      <pc:sldChg chg="modSp add mod ord">
        <pc:chgData name="Mimoune Djouallah" userId="ce0ac18a-44a8-4147-a229-2cb088c96a38" providerId="ADAL" clId="{C23DAD6F-30E3-4132-986D-AF499BB58D1D}" dt="2025-06-05T02:09:36.054" v="518"/>
        <pc:sldMkLst>
          <pc:docMk/>
          <pc:sldMk cId="1958462726" sldId="293"/>
        </pc:sldMkLst>
      </pc:sldChg>
      <pc:sldChg chg="new del">
        <pc:chgData name="Mimoune Djouallah" userId="ce0ac18a-44a8-4147-a229-2cb088c96a38" providerId="ADAL" clId="{C23DAD6F-30E3-4132-986D-AF499BB58D1D}" dt="2025-06-05T02:01:23.420" v="422" actId="47"/>
        <pc:sldMkLst>
          <pc:docMk/>
          <pc:sldMk cId="1975758355" sldId="293"/>
        </pc:sldMkLst>
      </pc:sldChg>
      <pc:sldChg chg="addSp modSp add mod ord setBg">
        <pc:chgData name="Mimoune Djouallah" userId="ce0ac18a-44a8-4147-a229-2cb088c96a38" providerId="ADAL" clId="{C23DAD6F-30E3-4132-986D-AF499BB58D1D}" dt="2025-06-05T02:26:24.313" v="889" actId="20577"/>
        <pc:sldMkLst>
          <pc:docMk/>
          <pc:sldMk cId="2079404951" sldId="294"/>
        </pc:sldMkLst>
      </pc:sldChg>
    </pc:docChg>
  </pc:docChgLst>
  <pc:docChgLst>
    <pc:chgData name="Mimoune Djouallah" userId="ce0ac18a-44a8-4147-a229-2cb088c96a38" providerId="ADAL" clId="{F60FC7C3-EAA7-44A1-9A41-0689E236BD59}"/>
    <pc:docChg chg="undo redo custSel addSld delSld modSld sldOrd">
      <pc:chgData name="Mimoune Djouallah" userId="ce0ac18a-44a8-4147-a229-2cb088c96a38" providerId="ADAL" clId="{F60FC7C3-EAA7-44A1-9A41-0689E236BD59}" dt="2025-07-23T23:39:54.796" v="3002" actId="113"/>
      <pc:docMkLst>
        <pc:docMk/>
      </pc:docMkLst>
      <pc:sldChg chg="delSp mod ord modAnim modNotesTx">
        <pc:chgData name="Mimoune Djouallah" userId="ce0ac18a-44a8-4147-a229-2cb088c96a38" providerId="ADAL" clId="{F60FC7C3-EAA7-44A1-9A41-0689E236BD59}" dt="2025-07-23T03:33:13.141" v="2611" actId="21"/>
        <pc:sldMkLst>
          <pc:docMk/>
          <pc:sldMk cId="0" sldId="256"/>
        </pc:sldMkLst>
      </pc:sldChg>
      <pc:sldChg chg="addSp delSp modSp mod ord delAnim modAnim">
        <pc:chgData name="Mimoune Djouallah" userId="ce0ac18a-44a8-4147-a229-2cb088c96a38" providerId="ADAL" clId="{F60FC7C3-EAA7-44A1-9A41-0689E236BD59}" dt="2025-07-23T09:25:45.283" v="2894" actId="1076"/>
        <pc:sldMkLst>
          <pc:docMk/>
          <pc:sldMk cId="3189296742" sldId="257"/>
        </pc:sldMkLst>
      </pc:sldChg>
      <pc:sldChg chg="addSp delSp modSp mod ord">
        <pc:chgData name="Mimoune Djouallah" userId="ce0ac18a-44a8-4147-a229-2cb088c96a38" providerId="ADAL" clId="{F60FC7C3-EAA7-44A1-9A41-0689E236BD59}" dt="2025-07-23T05:51:32.755" v="2762" actId="20577"/>
        <pc:sldMkLst>
          <pc:docMk/>
          <pc:sldMk cId="42727693" sldId="258"/>
        </pc:sldMkLst>
      </pc:sldChg>
      <pc:sldChg chg="modSp mod ord">
        <pc:chgData name="Mimoune Djouallah" userId="ce0ac18a-44a8-4147-a229-2cb088c96a38" providerId="ADAL" clId="{F60FC7C3-EAA7-44A1-9A41-0689E236BD59}" dt="2025-07-22T13:49:00.924" v="2519" actId="207"/>
        <pc:sldMkLst>
          <pc:docMk/>
          <pc:sldMk cId="2689772747" sldId="262"/>
        </pc:sldMkLst>
      </pc:sldChg>
      <pc:sldChg chg="addSp delSp modSp del mod ord">
        <pc:chgData name="Mimoune Djouallah" userId="ce0ac18a-44a8-4147-a229-2cb088c96a38" providerId="ADAL" clId="{F60FC7C3-EAA7-44A1-9A41-0689E236BD59}" dt="2025-07-22T11:02:47.760" v="2502" actId="47"/>
        <pc:sldMkLst>
          <pc:docMk/>
          <pc:sldMk cId="2262296089" sldId="267"/>
        </pc:sldMkLst>
      </pc:sldChg>
      <pc:sldChg chg="modSp del mod ord">
        <pc:chgData name="Mimoune Djouallah" userId="ce0ac18a-44a8-4147-a229-2cb088c96a38" providerId="ADAL" clId="{F60FC7C3-EAA7-44A1-9A41-0689E236BD59}" dt="2025-07-19T04:34:19.699" v="560" actId="47"/>
        <pc:sldMkLst>
          <pc:docMk/>
          <pc:sldMk cId="2484835392" sldId="268"/>
        </pc:sldMkLst>
      </pc:sldChg>
      <pc:sldChg chg="modSp mod">
        <pc:chgData name="Mimoune Djouallah" userId="ce0ac18a-44a8-4147-a229-2cb088c96a38" providerId="ADAL" clId="{F60FC7C3-EAA7-44A1-9A41-0689E236BD59}" dt="2025-07-22T02:04:54.006" v="599" actId="1076"/>
        <pc:sldMkLst>
          <pc:docMk/>
          <pc:sldMk cId="1245476626" sldId="272"/>
        </pc:sldMkLst>
      </pc:sldChg>
      <pc:sldChg chg="delSp modSp mod delAnim">
        <pc:chgData name="Mimoune Djouallah" userId="ce0ac18a-44a8-4147-a229-2cb088c96a38" providerId="ADAL" clId="{F60FC7C3-EAA7-44A1-9A41-0689E236BD59}" dt="2025-07-23T06:13:30.283" v="2802" actId="1038"/>
        <pc:sldMkLst>
          <pc:docMk/>
          <pc:sldMk cId="209180802" sldId="285"/>
        </pc:sldMkLst>
      </pc:sldChg>
      <pc:sldChg chg="ord">
        <pc:chgData name="Mimoune Djouallah" userId="ce0ac18a-44a8-4147-a229-2cb088c96a38" providerId="ADAL" clId="{F60FC7C3-EAA7-44A1-9A41-0689E236BD59}" dt="2025-07-18T13:29:08.016" v="484"/>
        <pc:sldMkLst>
          <pc:docMk/>
          <pc:sldMk cId="1658868270" sldId="286"/>
        </pc:sldMkLst>
      </pc:sldChg>
      <pc:sldChg chg="addSp delSp modSp mod ord">
        <pc:chgData name="Mimoune Djouallah" userId="ce0ac18a-44a8-4147-a229-2cb088c96a38" providerId="ADAL" clId="{F60FC7C3-EAA7-44A1-9A41-0689E236BD59}" dt="2025-07-19T04:37:20.546" v="576" actId="26606"/>
        <pc:sldMkLst>
          <pc:docMk/>
          <pc:sldMk cId="1686258865" sldId="287"/>
        </pc:sldMkLst>
      </pc:sldChg>
      <pc:sldChg chg="modSp mod">
        <pc:chgData name="Mimoune Djouallah" userId="ce0ac18a-44a8-4147-a229-2cb088c96a38" providerId="ADAL" clId="{F60FC7C3-EAA7-44A1-9A41-0689E236BD59}" dt="2025-07-23T06:55:21.777" v="2817" actId="14100"/>
        <pc:sldMkLst>
          <pc:docMk/>
          <pc:sldMk cId="2703083564" sldId="288"/>
        </pc:sldMkLst>
      </pc:sldChg>
      <pc:sldChg chg="addSp delSp modSp mod ord">
        <pc:chgData name="Mimoune Djouallah" userId="ce0ac18a-44a8-4147-a229-2cb088c96a38" providerId="ADAL" clId="{F60FC7C3-EAA7-44A1-9A41-0689E236BD59}" dt="2025-07-19T06:01:36.404" v="598" actId="1076"/>
        <pc:sldMkLst>
          <pc:docMk/>
          <pc:sldMk cId="311559789" sldId="289"/>
        </pc:sldMkLst>
      </pc:sldChg>
      <pc:sldChg chg="addSp delSp modSp mod ord">
        <pc:chgData name="Mimoune Djouallah" userId="ce0ac18a-44a8-4147-a229-2cb088c96a38" providerId="ADAL" clId="{F60FC7C3-EAA7-44A1-9A41-0689E236BD59}" dt="2025-07-22T05:16:06.035" v="1443" actId="14100"/>
        <pc:sldMkLst>
          <pc:docMk/>
          <pc:sldMk cId="4005112136" sldId="290"/>
        </pc:sldMkLst>
      </pc:sldChg>
      <pc:sldChg chg="addSp delSp modSp del mod ord modNotesTx">
        <pc:chgData name="Mimoune Djouallah" userId="ce0ac18a-44a8-4147-a229-2cb088c96a38" providerId="ADAL" clId="{F60FC7C3-EAA7-44A1-9A41-0689E236BD59}" dt="2025-07-22T05:00:24.639" v="1369" actId="47"/>
        <pc:sldMkLst>
          <pc:docMk/>
          <pc:sldMk cId="365112800" sldId="291"/>
        </pc:sldMkLst>
      </pc:sldChg>
      <pc:sldChg chg="del ord">
        <pc:chgData name="Mimoune Djouallah" userId="ce0ac18a-44a8-4147-a229-2cb088c96a38" providerId="ADAL" clId="{F60FC7C3-EAA7-44A1-9A41-0689E236BD59}" dt="2025-07-22T08:15:41.898" v="2128" actId="47"/>
        <pc:sldMkLst>
          <pc:docMk/>
          <pc:sldMk cId="1936527037" sldId="292"/>
        </pc:sldMkLst>
      </pc:sldChg>
      <pc:sldChg chg="modSp mod ord">
        <pc:chgData name="Mimoune Djouallah" userId="ce0ac18a-44a8-4147-a229-2cb088c96a38" providerId="ADAL" clId="{F60FC7C3-EAA7-44A1-9A41-0689E236BD59}" dt="2025-07-23T09:16:15.613" v="2890" actId="20577"/>
        <pc:sldMkLst>
          <pc:docMk/>
          <pc:sldMk cId="1958462726" sldId="293"/>
        </pc:sldMkLst>
      </pc:sldChg>
      <pc:sldChg chg="addSp delSp modSp mod modAnim">
        <pc:chgData name="Mimoune Djouallah" userId="ce0ac18a-44a8-4147-a229-2cb088c96a38" providerId="ADAL" clId="{F60FC7C3-EAA7-44A1-9A41-0689E236BD59}" dt="2025-07-23T23:39:54.796" v="3002" actId="113"/>
        <pc:sldMkLst>
          <pc:docMk/>
          <pc:sldMk cId="2079404951" sldId="294"/>
        </pc:sldMkLst>
      </pc:sldChg>
      <pc:sldChg chg="addSp modSp new mod">
        <pc:chgData name="Mimoune Djouallah" userId="ce0ac18a-44a8-4147-a229-2cb088c96a38" providerId="ADAL" clId="{F60FC7C3-EAA7-44A1-9A41-0689E236BD59}" dt="2025-07-22T06:06:52.236" v="1895" actId="1076"/>
        <pc:sldMkLst>
          <pc:docMk/>
          <pc:sldMk cId="3853064167" sldId="295"/>
        </pc:sldMkLst>
      </pc:sldChg>
      <pc:sldChg chg="addSp delSp modSp new del mod delAnim modAnim">
        <pc:chgData name="Mimoune Djouallah" userId="ce0ac18a-44a8-4147-a229-2cb088c96a38" providerId="ADAL" clId="{F60FC7C3-EAA7-44A1-9A41-0689E236BD59}" dt="2025-07-23T05:56:25.242" v="2763" actId="47"/>
        <pc:sldMkLst>
          <pc:docMk/>
          <pc:sldMk cId="2399327170" sldId="296"/>
        </pc:sldMkLst>
      </pc:sldChg>
      <pc:sldChg chg="addSp delSp modSp new mod">
        <pc:chgData name="Mimoune Djouallah" userId="ce0ac18a-44a8-4147-a229-2cb088c96a38" providerId="ADAL" clId="{F60FC7C3-EAA7-44A1-9A41-0689E236BD59}" dt="2025-07-19T02:02:37.371" v="524" actId="22"/>
        <pc:sldMkLst>
          <pc:docMk/>
          <pc:sldMk cId="1596835033" sldId="297"/>
        </pc:sldMkLst>
      </pc:sldChg>
      <pc:sldChg chg="addSp modSp new mod modAnim">
        <pc:chgData name="Mimoune Djouallah" userId="ce0ac18a-44a8-4147-a229-2cb088c96a38" providerId="ADAL" clId="{F60FC7C3-EAA7-44A1-9A41-0689E236BD59}" dt="2025-07-22T04:22:18.519" v="1272" actId="17032"/>
        <pc:sldMkLst>
          <pc:docMk/>
          <pc:sldMk cId="1378282316" sldId="298"/>
        </pc:sldMkLst>
      </pc:sldChg>
      <pc:sldChg chg="addSp delSp modSp add mod modAnim">
        <pc:chgData name="Mimoune Djouallah" userId="ce0ac18a-44a8-4147-a229-2cb088c96a38" providerId="ADAL" clId="{F60FC7C3-EAA7-44A1-9A41-0689E236BD59}" dt="2025-07-22T04:25:52.944" v="1276" actId="1076"/>
        <pc:sldMkLst>
          <pc:docMk/>
          <pc:sldMk cId="2935821265" sldId="299"/>
        </pc:sldMkLst>
      </pc:sldChg>
      <pc:sldChg chg="addSp modSp new del mod">
        <pc:chgData name="Mimoune Djouallah" userId="ce0ac18a-44a8-4147-a229-2cb088c96a38" providerId="ADAL" clId="{F60FC7C3-EAA7-44A1-9A41-0689E236BD59}" dt="2025-07-22T02:45:00.737" v="1056" actId="2696"/>
        <pc:sldMkLst>
          <pc:docMk/>
          <pc:sldMk cId="3410953683" sldId="300"/>
        </pc:sldMkLst>
      </pc:sldChg>
      <pc:sldChg chg="addSp modSp new mod">
        <pc:chgData name="Mimoune Djouallah" userId="ce0ac18a-44a8-4147-a229-2cb088c96a38" providerId="ADAL" clId="{F60FC7C3-EAA7-44A1-9A41-0689E236BD59}" dt="2025-07-23T03:40:12.786" v="2628" actId="14100"/>
        <pc:sldMkLst>
          <pc:docMk/>
          <pc:sldMk cId="2503996265" sldId="301"/>
        </pc:sldMkLst>
      </pc:sldChg>
      <pc:sldChg chg="addSp modSp new mod">
        <pc:chgData name="Mimoune Djouallah" userId="ce0ac18a-44a8-4147-a229-2cb088c96a38" providerId="ADAL" clId="{F60FC7C3-EAA7-44A1-9A41-0689E236BD59}" dt="2025-07-22T06:08:50.014" v="1896" actId="14100"/>
        <pc:sldMkLst>
          <pc:docMk/>
          <pc:sldMk cId="4290433806" sldId="302"/>
        </pc:sldMkLst>
      </pc:sldChg>
      <pc:sldChg chg="addSp modSp new mod">
        <pc:chgData name="Mimoune Djouallah" userId="ce0ac18a-44a8-4147-a229-2cb088c96a38" providerId="ADAL" clId="{F60FC7C3-EAA7-44A1-9A41-0689E236BD59}" dt="2025-07-22T06:09:21.415" v="1903" actId="14100"/>
        <pc:sldMkLst>
          <pc:docMk/>
          <pc:sldMk cId="4144359775" sldId="303"/>
        </pc:sldMkLst>
      </pc:sldChg>
      <pc:sldChg chg="addSp new mod">
        <pc:chgData name="Mimoune Djouallah" userId="ce0ac18a-44a8-4147-a229-2cb088c96a38" providerId="ADAL" clId="{F60FC7C3-EAA7-44A1-9A41-0689E236BD59}" dt="2025-07-18T14:15:42.680" v="512" actId="22"/>
        <pc:sldMkLst>
          <pc:docMk/>
          <pc:sldMk cId="2312509231" sldId="304"/>
        </pc:sldMkLst>
      </pc:sldChg>
      <pc:sldChg chg="addSp delSp modSp new add del mod">
        <pc:chgData name="Mimoune Djouallah" userId="ce0ac18a-44a8-4147-a229-2cb088c96a38" providerId="ADAL" clId="{F60FC7C3-EAA7-44A1-9A41-0689E236BD59}" dt="2025-07-23T22:42:53.754" v="2947"/>
        <pc:sldMkLst>
          <pc:docMk/>
          <pc:sldMk cId="264332107" sldId="305"/>
        </pc:sldMkLst>
      </pc:sldChg>
      <pc:sldChg chg="addSp modSp new mod modAnim">
        <pc:chgData name="Mimoune Djouallah" userId="ce0ac18a-44a8-4147-a229-2cb088c96a38" providerId="ADAL" clId="{F60FC7C3-EAA7-44A1-9A41-0689E236BD59}" dt="2025-07-23T23:39:09.858" v="2995" actId="5793"/>
        <pc:sldMkLst>
          <pc:docMk/>
          <pc:sldMk cId="1588522932" sldId="306"/>
        </pc:sldMkLst>
      </pc:sldChg>
      <pc:sldChg chg="addSp modSp new mod ord">
        <pc:chgData name="Mimoune Djouallah" userId="ce0ac18a-44a8-4147-a229-2cb088c96a38" providerId="ADAL" clId="{F60FC7C3-EAA7-44A1-9A41-0689E236BD59}" dt="2025-07-22T06:09:39.949" v="1905"/>
        <pc:sldMkLst>
          <pc:docMk/>
          <pc:sldMk cId="2371836109" sldId="307"/>
        </pc:sldMkLst>
      </pc:sldChg>
      <pc:sldChg chg="addSp modSp new del mod modAnim">
        <pc:chgData name="Mimoune Djouallah" userId="ce0ac18a-44a8-4147-a229-2cb088c96a38" providerId="ADAL" clId="{F60FC7C3-EAA7-44A1-9A41-0689E236BD59}" dt="2025-07-23T05:56:34.295" v="2764" actId="47"/>
        <pc:sldMkLst>
          <pc:docMk/>
          <pc:sldMk cId="1431687422" sldId="308"/>
        </pc:sldMkLst>
      </pc:sldChg>
      <pc:sldChg chg="addSp modSp new mod modAnim">
        <pc:chgData name="Mimoune Djouallah" userId="ce0ac18a-44a8-4147-a229-2cb088c96a38" providerId="ADAL" clId="{F60FC7C3-EAA7-44A1-9A41-0689E236BD59}" dt="2025-07-23T00:05:18.269" v="2586"/>
        <pc:sldMkLst>
          <pc:docMk/>
          <pc:sldMk cId="4028326831" sldId="309"/>
        </pc:sldMkLst>
      </pc:sldChg>
      <pc:sldChg chg="addSp new del mod">
        <pc:chgData name="Mimoune Djouallah" userId="ce0ac18a-44a8-4147-a229-2cb088c96a38" providerId="ADAL" clId="{F60FC7C3-EAA7-44A1-9A41-0689E236BD59}" dt="2025-07-22T11:02:50.460" v="2503" actId="47"/>
        <pc:sldMkLst>
          <pc:docMk/>
          <pc:sldMk cId="1681910263" sldId="310"/>
        </pc:sldMkLst>
      </pc:sldChg>
      <pc:sldChg chg="addSp delSp modSp new del mod">
        <pc:chgData name="Mimoune Djouallah" userId="ce0ac18a-44a8-4147-a229-2cb088c96a38" providerId="ADAL" clId="{F60FC7C3-EAA7-44A1-9A41-0689E236BD59}" dt="2025-07-22T11:02:45.536" v="2501" actId="47"/>
        <pc:sldMkLst>
          <pc:docMk/>
          <pc:sldMk cId="4152396240" sldId="311"/>
        </pc:sldMkLst>
      </pc:sldChg>
      <pc:sldChg chg="addSp delSp modSp new del mod modAnim">
        <pc:chgData name="Mimoune Djouallah" userId="ce0ac18a-44a8-4147-a229-2cb088c96a38" providerId="ADAL" clId="{F60FC7C3-EAA7-44A1-9A41-0689E236BD59}" dt="2025-07-22T11:03:07.200" v="2508" actId="47"/>
        <pc:sldMkLst>
          <pc:docMk/>
          <pc:sldMk cId="310091477" sldId="312"/>
        </pc:sldMkLst>
      </pc:sldChg>
      <pc:sldChg chg="addSp delSp modSp new del mod">
        <pc:chgData name="Mimoune Djouallah" userId="ce0ac18a-44a8-4147-a229-2cb088c96a38" providerId="ADAL" clId="{F60FC7C3-EAA7-44A1-9A41-0689E236BD59}" dt="2025-07-22T05:09:23.988" v="1432" actId="47"/>
        <pc:sldMkLst>
          <pc:docMk/>
          <pc:sldMk cId="1620642160" sldId="312"/>
        </pc:sldMkLst>
      </pc:sldChg>
      <pc:sldChg chg="addSp delSp modSp new del mod ord">
        <pc:chgData name="Mimoune Djouallah" userId="ce0ac18a-44a8-4147-a229-2cb088c96a38" providerId="ADAL" clId="{F60FC7C3-EAA7-44A1-9A41-0689E236BD59}" dt="2025-07-22T11:03:18.130" v="2511" actId="47"/>
        <pc:sldMkLst>
          <pc:docMk/>
          <pc:sldMk cId="2907539736" sldId="313"/>
        </pc:sldMkLst>
      </pc:sldChg>
      <pc:sldChg chg="addSp new del mod">
        <pc:chgData name="Mimoune Djouallah" userId="ce0ac18a-44a8-4147-a229-2cb088c96a38" providerId="ADAL" clId="{F60FC7C3-EAA7-44A1-9A41-0689E236BD59}" dt="2025-07-22T11:03:12.020" v="2510" actId="47"/>
        <pc:sldMkLst>
          <pc:docMk/>
          <pc:sldMk cId="2075882620" sldId="314"/>
        </pc:sldMkLst>
      </pc:sldChg>
      <pc:sldChg chg="addSp modSp new del mod">
        <pc:chgData name="Mimoune Djouallah" userId="ce0ac18a-44a8-4147-a229-2cb088c96a38" providerId="ADAL" clId="{F60FC7C3-EAA7-44A1-9A41-0689E236BD59}" dt="2025-07-22T11:02:41.732" v="2500" actId="47"/>
        <pc:sldMkLst>
          <pc:docMk/>
          <pc:sldMk cId="4018712070" sldId="315"/>
        </pc:sldMkLst>
      </pc:sldChg>
      <pc:sldChg chg="addSp modSp new del mod ord">
        <pc:chgData name="Mimoune Djouallah" userId="ce0ac18a-44a8-4147-a229-2cb088c96a38" providerId="ADAL" clId="{F60FC7C3-EAA7-44A1-9A41-0689E236BD59}" dt="2025-07-22T11:03:09.150" v="2509" actId="47"/>
        <pc:sldMkLst>
          <pc:docMk/>
          <pc:sldMk cId="685709872" sldId="316"/>
        </pc:sldMkLst>
      </pc:sldChg>
      <pc:sldChg chg="addSp delSp modSp new mod modAnim">
        <pc:chgData name="Mimoune Djouallah" userId="ce0ac18a-44a8-4147-a229-2cb088c96a38" providerId="ADAL" clId="{F60FC7C3-EAA7-44A1-9A41-0689E236BD59}" dt="2025-07-22T08:32:03.954" v="2430" actId="20577"/>
        <pc:sldMkLst>
          <pc:docMk/>
          <pc:sldMk cId="1983174435" sldId="317"/>
        </pc:sldMkLst>
      </pc:sldChg>
      <pc:sldChg chg="addSp delSp modSp add mod delAnim modAnim">
        <pc:chgData name="Mimoune Djouallah" userId="ce0ac18a-44a8-4147-a229-2cb088c96a38" providerId="ADAL" clId="{F60FC7C3-EAA7-44A1-9A41-0689E236BD59}" dt="2025-07-23T02:12:17.444" v="2604" actId="20577"/>
        <pc:sldMkLst>
          <pc:docMk/>
          <pc:sldMk cId="3947010770" sldId="318"/>
        </pc:sldMkLst>
      </pc:sldChg>
      <pc:sldChg chg="addSp delSp modSp new mod ord">
        <pc:chgData name="Mimoune Djouallah" userId="ce0ac18a-44a8-4147-a229-2cb088c96a38" providerId="ADAL" clId="{F60FC7C3-EAA7-44A1-9A41-0689E236BD59}" dt="2025-07-22T10:14:17.708" v="2499"/>
        <pc:sldMkLst>
          <pc:docMk/>
          <pc:sldMk cId="875666404" sldId="319"/>
        </pc:sldMkLst>
      </pc:sldChg>
      <pc:sldChg chg="addSp modSp new mod">
        <pc:chgData name="Mimoune Djouallah" userId="ce0ac18a-44a8-4147-a229-2cb088c96a38" providerId="ADAL" clId="{F60FC7C3-EAA7-44A1-9A41-0689E236BD59}" dt="2025-07-22T08:41:18.309" v="2460" actId="1076"/>
        <pc:sldMkLst>
          <pc:docMk/>
          <pc:sldMk cId="2871762452" sldId="320"/>
        </pc:sldMkLst>
      </pc:sldChg>
      <pc:sldChg chg="addSp delSp modSp new del mod">
        <pc:chgData name="Mimoune Djouallah" userId="ce0ac18a-44a8-4147-a229-2cb088c96a38" providerId="ADAL" clId="{F60FC7C3-EAA7-44A1-9A41-0689E236BD59}" dt="2025-07-22T11:03:19.350" v="2512" actId="47"/>
        <pc:sldMkLst>
          <pc:docMk/>
          <pc:sldMk cId="1002899524" sldId="321"/>
        </pc:sldMkLst>
      </pc:sldChg>
      <pc:sldChg chg="addSp modSp new mod">
        <pc:chgData name="Mimoune Djouallah" userId="ce0ac18a-44a8-4147-a229-2cb088c96a38" providerId="ADAL" clId="{F60FC7C3-EAA7-44A1-9A41-0689E236BD59}" dt="2025-07-22T11:15:43.579" v="2516" actId="1076"/>
        <pc:sldMkLst>
          <pc:docMk/>
          <pc:sldMk cId="3216616775" sldId="321"/>
        </pc:sldMkLst>
      </pc:sldChg>
      <pc:sldChg chg="addSp delSp modSp new mod">
        <pc:chgData name="Mimoune Djouallah" userId="ce0ac18a-44a8-4147-a229-2cb088c96a38" providerId="ADAL" clId="{F60FC7C3-EAA7-44A1-9A41-0689E236BD59}" dt="2025-07-22T13:53:37.204" v="2579" actId="1076"/>
        <pc:sldMkLst>
          <pc:docMk/>
          <pc:sldMk cId="1404278209" sldId="322"/>
        </pc:sldMkLst>
      </pc:sldChg>
      <pc:sldChg chg="addSp modSp new del mod ord">
        <pc:chgData name="Mimoune Djouallah" userId="ce0ac18a-44a8-4147-a229-2cb088c96a38" providerId="ADAL" clId="{F60FC7C3-EAA7-44A1-9A41-0689E236BD59}" dt="2025-07-22T11:02:51.835" v="2504" actId="47"/>
        <pc:sldMkLst>
          <pc:docMk/>
          <pc:sldMk cId="3728031637" sldId="322"/>
        </pc:sldMkLst>
      </pc:sldChg>
      <pc:sldChg chg="addSp modSp new mod ord">
        <pc:chgData name="Mimoune Djouallah" userId="ce0ac18a-44a8-4147-a229-2cb088c96a38" providerId="ADAL" clId="{F60FC7C3-EAA7-44A1-9A41-0689E236BD59}" dt="2025-07-23T03:32:14.928" v="2610"/>
        <pc:sldMkLst>
          <pc:docMk/>
          <pc:sldMk cId="552143186" sldId="323"/>
        </pc:sldMkLst>
      </pc:sldChg>
      <pc:sldChg chg="addSp modSp new del mod">
        <pc:chgData name="Mimoune Djouallah" userId="ce0ac18a-44a8-4147-a229-2cb088c96a38" providerId="ADAL" clId="{F60FC7C3-EAA7-44A1-9A41-0689E236BD59}" dt="2025-07-22T11:02:55.620" v="2506" actId="47"/>
        <pc:sldMkLst>
          <pc:docMk/>
          <pc:sldMk cId="3142010217" sldId="323"/>
        </pc:sldMkLst>
      </pc:sldChg>
      <pc:sldChg chg="addSp modSp new mod modAnim">
        <pc:chgData name="Mimoune Djouallah" userId="ce0ac18a-44a8-4147-a229-2cb088c96a38" providerId="ADAL" clId="{F60FC7C3-EAA7-44A1-9A41-0689E236BD59}" dt="2025-07-23T03:52:09.070" v="2713"/>
        <pc:sldMkLst>
          <pc:docMk/>
          <pc:sldMk cId="2425542136" sldId="324"/>
        </pc:sldMkLst>
      </pc:sldChg>
      <pc:sldChg chg="addSp modSp new del mod">
        <pc:chgData name="Mimoune Djouallah" userId="ce0ac18a-44a8-4147-a229-2cb088c96a38" providerId="ADAL" clId="{F60FC7C3-EAA7-44A1-9A41-0689E236BD59}" dt="2025-07-22T11:02:57.560" v="2507" actId="47"/>
        <pc:sldMkLst>
          <pc:docMk/>
          <pc:sldMk cId="3252991938" sldId="324"/>
        </pc:sldMkLst>
      </pc:sldChg>
      <pc:sldChg chg="addSp delSp modSp new mod">
        <pc:chgData name="Mimoune Djouallah" userId="ce0ac18a-44a8-4147-a229-2cb088c96a38" providerId="ADAL" clId="{F60FC7C3-EAA7-44A1-9A41-0689E236BD59}" dt="2025-07-23T03:47:02.603" v="2637" actId="22"/>
        <pc:sldMkLst>
          <pc:docMk/>
          <pc:sldMk cId="1623319104" sldId="325"/>
        </pc:sldMkLst>
      </pc:sldChg>
      <pc:sldChg chg="addSp modSp new mod">
        <pc:chgData name="Mimoune Djouallah" userId="ce0ac18a-44a8-4147-a229-2cb088c96a38" providerId="ADAL" clId="{F60FC7C3-EAA7-44A1-9A41-0689E236BD59}" dt="2025-07-23T04:02:34.156" v="2719" actId="14100"/>
        <pc:sldMkLst>
          <pc:docMk/>
          <pc:sldMk cId="175263301" sldId="326"/>
        </pc:sldMkLst>
      </pc:sldChg>
      <pc:sldChg chg="addSp delSp modSp new mod">
        <pc:chgData name="Mimoune Djouallah" userId="ce0ac18a-44a8-4147-a229-2cb088c96a38" providerId="ADAL" clId="{F60FC7C3-EAA7-44A1-9A41-0689E236BD59}" dt="2025-07-23T04:13:36.061" v="2728" actId="1076"/>
        <pc:sldMkLst>
          <pc:docMk/>
          <pc:sldMk cId="1031590954" sldId="327"/>
        </pc:sldMkLst>
      </pc:sldChg>
      <pc:sldChg chg="delSp modSp add del mod">
        <pc:chgData name="Mimoune Djouallah" userId="ce0ac18a-44a8-4147-a229-2cb088c96a38" providerId="ADAL" clId="{F60FC7C3-EAA7-44A1-9A41-0689E236BD59}" dt="2025-07-23T04:02:38.586" v="2720" actId="47"/>
        <pc:sldMkLst>
          <pc:docMk/>
          <pc:sldMk cId="1315180039" sldId="327"/>
        </pc:sldMkLst>
      </pc:sldChg>
      <pc:sldChg chg="addSp delSp modSp new mod ord">
        <pc:chgData name="Mimoune Djouallah" userId="ce0ac18a-44a8-4147-a229-2cb088c96a38" providerId="ADAL" clId="{F60FC7C3-EAA7-44A1-9A41-0689E236BD59}" dt="2025-07-23T22:43:08.751" v="2949" actId="1076"/>
        <pc:sldMkLst>
          <pc:docMk/>
          <pc:sldMk cId="3462572975" sldId="328"/>
        </pc:sldMkLst>
      </pc:sldChg>
      <pc:sldChg chg="new del">
        <pc:chgData name="Mimoune Djouallah" userId="ce0ac18a-44a8-4147-a229-2cb088c96a38" providerId="ADAL" clId="{F60FC7C3-EAA7-44A1-9A41-0689E236BD59}" dt="2025-07-23T06:54:55.919" v="2804" actId="47"/>
        <pc:sldMkLst>
          <pc:docMk/>
          <pc:sldMk cId="4214795392" sldId="328"/>
        </pc:sldMkLst>
      </pc:sldChg>
      <pc:sldChg chg="modSp add mod">
        <pc:chgData name="Mimoune Djouallah" userId="ce0ac18a-44a8-4147-a229-2cb088c96a38" providerId="ADAL" clId="{F60FC7C3-EAA7-44A1-9A41-0689E236BD59}" dt="2025-07-23T09:26:12.371" v="2936" actId="1076"/>
        <pc:sldMkLst>
          <pc:docMk/>
          <pc:sldMk cId="84951085" sldId="329"/>
        </pc:sldMkLst>
      </pc:sldChg>
      <pc:sldChg chg="new del">
        <pc:chgData name="Mimoune Djouallah" userId="ce0ac18a-44a8-4147-a229-2cb088c96a38" providerId="ADAL" clId="{F60FC7C3-EAA7-44A1-9A41-0689E236BD59}" dt="2025-07-23T22:42:58.197" v="2948" actId="47"/>
        <pc:sldMkLst>
          <pc:docMk/>
          <pc:sldMk cId="2169718357" sldId="330"/>
        </pc:sldMkLst>
      </pc:sldChg>
      <pc:sldChg chg="addSp modSp new mod">
        <pc:chgData name="Mimoune Djouallah" userId="ce0ac18a-44a8-4147-a229-2cb088c96a38" providerId="ADAL" clId="{F60FC7C3-EAA7-44A1-9A41-0689E236BD59}" dt="2025-07-23T22:48:53.344" v="2953" actId="1076"/>
        <pc:sldMkLst>
          <pc:docMk/>
          <pc:sldMk cId="4080524156" sldId="330"/>
        </pc:sldMkLst>
      </pc:sldChg>
      <pc:sldChg chg="addSp modSp new mod">
        <pc:chgData name="Mimoune Djouallah" userId="ce0ac18a-44a8-4147-a229-2cb088c96a38" providerId="ADAL" clId="{F60FC7C3-EAA7-44A1-9A41-0689E236BD59}" dt="2025-07-23T22:50:12.711" v="2957" actId="1076"/>
        <pc:sldMkLst>
          <pc:docMk/>
          <pc:sldMk cId="2632944678" sldId="331"/>
        </pc:sldMkLst>
      </pc:sldChg>
      <pc:sldChg chg="addSp modSp new mod">
        <pc:chgData name="Mimoune Djouallah" userId="ce0ac18a-44a8-4147-a229-2cb088c96a38" providerId="ADAL" clId="{F60FC7C3-EAA7-44A1-9A41-0689E236BD59}" dt="2025-07-23T22:50:56.271" v="2961" actId="1076"/>
        <pc:sldMkLst>
          <pc:docMk/>
          <pc:sldMk cId="745978096" sldId="332"/>
        </pc:sldMkLst>
      </pc:sldChg>
      <pc:sldChg chg="addSp modSp new mod">
        <pc:chgData name="Mimoune Djouallah" userId="ce0ac18a-44a8-4147-a229-2cb088c96a38" providerId="ADAL" clId="{F60FC7C3-EAA7-44A1-9A41-0689E236BD59}" dt="2025-07-23T22:52:11.075" v="2964" actId="14100"/>
        <pc:sldMkLst>
          <pc:docMk/>
          <pc:sldMk cId="1158133695" sldId="333"/>
        </pc:sldMkLst>
      </pc:sldChg>
    </pc:docChg>
  </pc:docChgLst>
  <pc:docChgLst>
    <pc:chgData name="Mimoune Djouallah" userId="ce0ac18a-44a8-4147-a229-2cb088c96a38" providerId="ADAL" clId="{1002327A-95E3-45E5-B939-6BCA019B1B9D}"/>
    <pc:docChg chg="undo custSel addSld delSld modSld sldOrd">
      <pc:chgData name="Mimoune Djouallah" userId="ce0ac18a-44a8-4147-a229-2cb088c96a38" providerId="ADAL" clId="{1002327A-95E3-45E5-B939-6BCA019B1B9D}" dt="2025-09-11T11:19:04.619" v="1002"/>
      <pc:docMkLst>
        <pc:docMk/>
      </pc:docMkLst>
      <pc:sldChg chg="del">
        <pc:chgData name="Mimoune Djouallah" userId="ce0ac18a-44a8-4147-a229-2cb088c96a38" providerId="ADAL" clId="{1002327A-95E3-45E5-B939-6BCA019B1B9D}" dt="2025-08-18T02:09:19.994" v="13" actId="47"/>
        <pc:sldMkLst>
          <pc:docMk/>
          <pc:sldMk cId="0" sldId="256"/>
        </pc:sldMkLst>
      </pc:sldChg>
      <pc:sldChg chg="modSp del mod ord">
        <pc:chgData name="Mimoune Djouallah" userId="ce0ac18a-44a8-4147-a229-2cb088c96a38" providerId="ADAL" clId="{1002327A-95E3-45E5-B939-6BCA019B1B9D}" dt="2025-09-11T06:25:58.230" v="885" actId="47"/>
        <pc:sldMkLst>
          <pc:docMk/>
          <pc:sldMk cId="3189296742" sldId="257"/>
        </pc:sldMkLst>
      </pc:sldChg>
      <pc:sldChg chg="addSp delSp modSp mod setBg">
        <pc:chgData name="Mimoune Djouallah" userId="ce0ac18a-44a8-4147-a229-2cb088c96a38" providerId="ADAL" clId="{1002327A-95E3-45E5-B939-6BCA019B1B9D}" dt="2025-09-11T11:12:29.721" v="995" actId="255"/>
        <pc:sldMkLst>
          <pc:docMk/>
          <pc:sldMk cId="42727693" sldId="258"/>
        </pc:sldMkLst>
        <pc:spChg chg="mod ord">
          <ac:chgData name="Mimoune Djouallah" userId="ce0ac18a-44a8-4147-a229-2cb088c96a38" providerId="ADAL" clId="{1002327A-95E3-45E5-B939-6BCA019B1B9D}" dt="2025-09-11T11:12:29.721" v="995" actId="255"/>
          <ac:spMkLst>
            <pc:docMk/>
            <pc:sldMk cId="42727693" sldId="258"/>
            <ac:spMk id="3" creationId="{B4CDE44F-65B4-7DEA-1BF4-2155329A9848}"/>
          </ac:spMkLst>
        </pc:spChg>
        <pc:spChg chg="add">
          <ac:chgData name="Mimoune Djouallah" userId="ce0ac18a-44a8-4147-a229-2cb088c96a38" providerId="ADAL" clId="{1002327A-95E3-45E5-B939-6BCA019B1B9D}" dt="2025-09-11T11:11:25.503" v="989" actId="26606"/>
          <ac:spMkLst>
            <pc:docMk/>
            <pc:sldMk cId="42727693" sldId="258"/>
            <ac:spMk id="9" creationId="{03AF1C04-3FEF-41BD-BB84-2F263765BEBC}"/>
          </ac:spMkLst>
        </pc:spChg>
        <pc:grpChg chg="add">
          <ac:chgData name="Mimoune Djouallah" userId="ce0ac18a-44a8-4147-a229-2cb088c96a38" providerId="ADAL" clId="{1002327A-95E3-45E5-B939-6BCA019B1B9D}" dt="2025-09-11T11:11:25.503" v="989" actId="26606"/>
          <ac:grpSpMkLst>
            <pc:docMk/>
            <pc:sldMk cId="42727693" sldId="258"/>
            <ac:grpSpMk id="11" creationId="{2DD5E267-EB6F-47DF-ABEF-2C1BED44DAC6}"/>
          </ac:grpSpMkLst>
        </pc:grpChg>
        <pc:grpChg chg="add">
          <ac:chgData name="Mimoune Djouallah" userId="ce0ac18a-44a8-4147-a229-2cb088c96a38" providerId="ADAL" clId="{1002327A-95E3-45E5-B939-6BCA019B1B9D}" dt="2025-09-11T11:11:25.503" v="989" actId="26606"/>
          <ac:grpSpMkLst>
            <pc:docMk/>
            <pc:sldMk cId="42727693" sldId="258"/>
            <ac:grpSpMk id="15" creationId="{66828D02-A05D-412B-9F20-B68E970B9FC2}"/>
          </ac:grpSpMkLst>
        </pc:grpChg>
        <pc:grpChg chg="add">
          <ac:chgData name="Mimoune Djouallah" userId="ce0ac18a-44a8-4147-a229-2cb088c96a38" providerId="ADAL" clId="{1002327A-95E3-45E5-B939-6BCA019B1B9D}" dt="2025-09-11T11:11:25.503" v="989" actId="26606"/>
          <ac:grpSpMkLst>
            <pc:docMk/>
            <pc:sldMk cId="42727693" sldId="258"/>
            <ac:grpSpMk id="19" creationId="{E27AF472-EAE3-4572-AB69-B92BD10DBC6D}"/>
          </ac:grpSpMkLst>
        </pc:grpChg>
        <pc:picChg chg="mod">
          <ac:chgData name="Mimoune Djouallah" userId="ce0ac18a-44a8-4147-a229-2cb088c96a38" providerId="ADAL" clId="{1002327A-95E3-45E5-B939-6BCA019B1B9D}" dt="2025-09-11T11:11:54.679" v="993" actId="14100"/>
          <ac:picMkLst>
            <pc:docMk/>
            <pc:sldMk cId="42727693" sldId="258"/>
            <ac:picMk id="4" creationId="{4203CBEB-BE5C-FFE4-F99A-327D748B3AFE}"/>
          </ac:picMkLst>
        </pc:picChg>
      </pc:sldChg>
      <pc:sldChg chg="addSp delSp modSp mod ord">
        <pc:chgData name="Mimoune Djouallah" userId="ce0ac18a-44a8-4147-a229-2cb088c96a38" providerId="ADAL" clId="{1002327A-95E3-45E5-B939-6BCA019B1B9D}" dt="2025-09-11T06:30:24.060" v="887"/>
        <pc:sldMkLst>
          <pc:docMk/>
          <pc:sldMk cId="2689772747" sldId="262"/>
        </pc:sldMkLst>
        <pc:picChg chg="add mod">
          <ac:chgData name="Mimoune Djouallah" userId="ce0ac18a-44a8-4147-a229-2cb088c96a38" providerId="ADAL" clId="{1002327A-95E3-45E5-B939-6BCA019B1B9D}" dt="2025-09-08T11:48:13.402" v="842" actId="1076"/>
          <ac:picMkLst>
            <pc:docMk/>
            <pc:sldMk cId="2689772747" sldId="262"/>
            <ac:picMk id="3" creationId="{D0639118-49E5-C339-F8DA-A6D04FEEB010}"/>
          </ac:picMkLst>
        </pc:picChg>
      </pc:sldChg>
      <pc:sldChg chg="addSp delSp modSp mod modTransition delAnim">
        <pc:chgData name="Mimoune Djouallah" userId="ce0ac18a-44a8-4147-a229-2cb088c96a38" providerId="ADAL" clId="{1002327A-95E3-45E5-B939-6BCA019B1B9D}" dt="2025-09-11T06:21:10.675" v="868"/>
        <pc:sldMkLst>
          <pc:docMk/>
          <pc:sldMk cId="1245476626" sldId="272"/>
        </pc:sldMkLst>
        <pc:spChg chg="mod">
          <ac:chgData name="Mimoune Djouallah" userId="ce0ac18a-44a8-4147-a229-2cb088c96a38" providerId="ADAL" clId="{1002327A-95E3-45E5-B939-6BCA019B1B9D}" dt="2025-09-04T04:49:23.366" v="823" actId="14100"/>
          <ac:spMkLst>
            <pc:docMk/>
            <pc:sldMk cId="1245476626" sldId="272"/>
            <ac:spMk id="9" creationId="{32900026-D14D-3052-FA77-B2E68BAD2467}"/>
          </ac:spMkLst>
        </pc:spChg>
        <pc:picChg chg="add del mod">
          <ac:chgData name="Mimoune Djouallah" userId="ce0ac18a-44a8-4147-a229-2cb088c96a38" providerId="ADAL" clId="{1002327A-95E3-45E5-B939-6BCA019B1B9D}" dt="2025-09-11T06:18:39.769" v="865" actId="478"/>
          <ac:picMkLst>
            <pc:docMk/>
            <pc:sldMk cId="1245476626" sldId="272"/>
            <ac:picMk id="4" creationId="{B9A363B3-3EF6-7F18-82B9-C013EDC74561}"/>
          </ac:picMkLst>
        </pc:picChg>
      </pc:sldChg>
      <pc:sldChg chg="addSp delSp modSp mod modTransition delAnim">
        <pc:chgData name="Mimoune Djouallah" userId="ce0ac18a-44a8-4147-a229-2cb088c96a38" providerId="ADAL" clId="{1002327A-95E3-45E5-B939-6BCA019B1B9D}" dt="2025-09-11T08:12:32.589" v="979" actId="26606"/>
        <pc:sldMkLst>
          <pc:docMk/>
          <pc:sldMk cId="3915133899" sldId="273"/>
        </pc:sldMkLst>
        <pc:spChg chg="mod">
          <ac:chgData name="Mimoune Djouallah" userId="ce0ac18a-44a8-4147-a229-2cb088c96a38" providerId="ADAL" clId="{1002327A-95E3-45E5-B939-6BCA019B1B9D}" dt="2025-09-11T08:12:32.589" v="979" actId="26606"/>
          <ac:spMkLst>
            <pc:docMk/>
            <pc:sldMk cId="3915133899" sldId="273"/>
            <ac:spMk id="6" creationId="{00000000-0000-0000-0000-000000000000}"/>
          </ac:spMkLst>
        </pc:spChg>
        <pc:spChg chg="del">
          <ac:chgData name="Mimoune Djouallah" userId="ce0ac18a-44a8-4147-a229-2cb088c96a38" providerId="ADAL" clId="{1002327A-95E3-45E5-B939-6BCA019B1B9D}" dt="2025-09-11T08:01:42.311" v="977" actId="26606"/>
          <ac:spMkLst>
            <pc:docMk/>
            <pc:sldMk cId="3915133899" sldId="273"/>
            <ac:spMk id="11" creationId="{4E1BEB12-92AF-4445-98AD-4C7756E7C93B}"/>
          </ac:spMkLst>
        </pc:spChg>
        <pc:spChg chg="del">
          <ac:chgData name="Mimoune Djouallah" userId="ce0ac18a-44a8-4147-a229-2cb088c96a38" providerId="ADAL" clId="{1002327A-95E3-45E5-B939-6BCA019B1B9D}" dt="2025-09-11T08:01:42.311" v="977" actId="26606"/>
          <ac:spMkLst>
            <pc:docMk/>
            <pc:sldMk cId="3915133899" sldId="273"/>
            <ac:spMk id="13" creationId="{D0522C2C-7B5C-48A7-A969-03941E5D2E76}"/>
          </ac:spMkLst>
        </pc:spChg>
        <pc:spChg chg="del">
          <ac:chgData name="Mimoune Djouallah" userId="ce0ac18a-44a8-4147-a229-2cb088c96a38" providerId="ADAL" clId="{1002327A-95E3-45E5-B939-6BCA019B1B9D}" dt="2025-09-11T08:01:42.311" v="977" actId="26606"/>
          <ac:spMkLst>
            <pc:docMk/>
            <pc:sldMk cId="3915133899" sldId="273"/>
            <ac:spMk id="15" creationId="{9C682A1A-5B2D-4111-BBD6-620165633E5B}"/>
          </ac:spMkLst>
        </pc:spChg>
        <pc:spChg chg="del">
          <ac:chgData name="Mimoune Djouallah" userId="ce0ac18a-44a8-4147-a229-2cb088c96a38" providerId="ADAL" clId="{1002327A-95E3-45E5-B939-6BCA019B1B9D}" dt="2025-09-11T08:01:42.311" v="977" actId="26606"/>
          <ac:spMkLst>
            <pc:docMk/>
            <pc:sldMk cId="3915133899" sldId="273"/>
            <ac:spMk id="17" creationId="{D6EE29F2-D77F-4BD0-A20B-334D316A1C9D}"/>
          </ac:spMkLst>
        </pc:spChg>
        <pc:spChg chg="del">
          <ac:chgData name="Mimoune Djouallah" userId="ce0ac18a-44a8-4147-a229-2cb088c96a38" providerId="ADAL" clId="{1002327A-95E3-45E5-B939-6BCA019B1B9D}" dt="2025-09-11T08:01:42.311" v="977" actId="26606"/>
          <ac:spMkLst>
            <pc:docMk/>
            <pc:sldMk cId="3915133899" sldId="273"/>
            <ac:spMk id="19" creationId="{22D09ED2-868F-42C6-866E-F92E0CEF314F}"/>
          </ac:spMkLst>
        </pc:spChg>
        <pc:spChg chg="add del">
          <ac:chgData name="Mimoune Djouallah" userId="ce0ac18a-44a8-4147-a229-2cb088c96a38" providerId="ADAL" clId="{1002327A-95E3-45E5-B939-6BCA019B1B9D}" dt="2025-09-11T08:12:32.589" v="979" actId="26606"/>
          <ac:spMkLst>
            <pc:docMk/>
            <pc:sldMk cId="3915133899" sldId="273"/>
            <ac:spMk id="24" creationId="{C7D023E4-8DE1-436E-9847-ED6A4B4B04FD}"/>
          </ac:spMkLst>
        </pc:spChg>
        <pc:spChg chg="add">
          <ac:chgData name="Mimoune Djouallah" userId="ce0ac18a-44a8-4147-a229-2cb088c96a38" providerId="ADAL" clId="{1002327A-95E3-45E5-B939-6BCA019B1B9D}" dt="2025-09-11T08:12:32.589" v="979" actId="26606"/>
          <ac:spMkLst>
            <pc:docMk/>
            <pc:sldMk cId="3915133899" sldId="273"/>
            <ac:spMk id="42" creationId="{C7D023E4-8DE1-436E-9847-ED6A4B4B04FD}"/>
          </ac:spMkLst>
        </pc:spChg>
        <pc:grpChg chg="add del">
          <ac:chgData name="Mimoune Djouallah" userId="ce0ac18a-44a8-4147-a229-2cb088c96a38" providerId="ADAL" clId="{1002327A-95E3-45E5-B939-6BCA019B1B9D}" dt="2025-09-11T08:12:32.589" v="979" actId="26606"/>
          <ac:grpSpMkLst>
            <pc:docMk/>
            <pc:sldMk cId="3915133899" sldId="273"/>
            <ac:grpSpMk id="26" creationId="{1FEC590B-3306-47E9-BD67-97F3F76169A4}"/>
          </ac:grpSpMkLst>
        </pc:grpChg>
        <pc:grpChg chg="add del">
          <ac:chgData name="Mimoune Djouallah" userId="ce0ac18a-44a8-4147-a229-2cb088c96a38" providerId="ADAL" clId="{1002327A-95E3-45E5-B939-6BCA019B1B9D}" dt="2025-09-11T08:12:32.589" v="979" actId="26606"/>
          <ac:grpSpMkLst>
            <pc:docMk/>
            <pc:sldMk cId="3915133899" sldId="273"/>
            <ac:grpSpMk id="30" creationId="{A47AAF5E-1692-48C9-98FB-6432BF0BC4F7}"/>
          </ac:grpSpMkLst>
        </pc:grpChg>
        <pc:grpChg chg="add">
          <ac:chgData name="Mimoune Djouallah" userId="ce0ac18a-44a8-4147-a229-2cb088c96a38" providerId="ADAL" clId="{1002327A-95E3-45E5-B939-6BCA019B1B9D}" dt="2025-09-11T08:12:32.589" v="979" actId="26606"/>
          <ac:grpSpMkLst>
            <pc:docMk/>
            <pc:sldMk cId="3915133899" sldId="273"/>
            <ac:grpSpMk id="44" creationId="{1FEC590B-3306-47E9-BD67-97F3F76169A4}"/>
          </ac:grpSpMkLst>
        </pc:grpChg>
        <pc:grpChg chg="add">
          <ac:chgData name="Mimoune Djouallah" userId="ce0ac18a-44a8-4147-a229-2cb088c96a38" providerId="ADAL" clId="{1002327A-95E3-45E5-B939-6BCA019B1B9D}" dt="2025-09-11T08:12:32.589" v="979" actId="26606"/>
          <ac:grpSpMkLst>
            <pc:docMk/>
            <pc:sldMk cId="3915133899" sldId="273"/>
            <ac:grpSpMk id="48" creationId="{A47AAF5E-1692-48C9-98FB-6432BF0BC4F7}"/>
          </ac:grpSpMkLst>
        </pc:grpChg>
        <pc:picChg chg="add del mod">
          <ac:chgData name="Mimoune Djouallah" userId="ce0ac18a-44a8-4147-a229-2cb088c96a38" providerId="ADAL" clId="{1002327A-95E3-45E5-B939-6BCA019B1B9D}" dt="2025-09-11T06:18:29.404" v="864" actId="478"/>
          <ac:picMkLst>
            <pc:docMk/>
            <pc:sldMk cId="3915133899" sldId="273"/>
            <ac:picMk id="4" creationId="{9E4F154C-CE49-9D29-C6F2-F0447D639132}"/>
          </ac:picMkLst>
        </pc:picChg>
      </pc:sldChg>
      <pc:sldChg chg="delSp modSp mod">
        <pc:chgData name="Mimoune Djouallah" userId="ce0ac18a-44a8-4147-a229-2cb088c96a38" providerId="ADAL" clId="{1002327A-95E3-45E5-B939-6BCA019B1B9D}" dt="2025-08-18T03:23:44.257" v="537" actId="1076"/>
        <pc:sldMkLst>
          <pc:docMk/>
          <pc:sldMk cId="2327752840" sldId="277"/>
        </pc:sldMkLst>
        <pc:picChg chg="mod">
          <ac:chgData name="Mimoune Djouallah" userId="ce0ac18a-44a8-4147-a229-2cb088c96a38" providerId="ADAL" clId="{1002327A-95E3-45E5-B939-6BCA019B1B9D}" dt="2025-08-18T03:23:44.257" v="537" actId="1076"/>
          <ac:picMkLst>
            <pc:docMk/>
            <pc:sldMk cId="2327752840" sldId="277"/>
            <ac:picMk id="5" creationId="{DE4AF466-1952-7163-6894-AD5F1FE168F2}"/>
          </ac:picMkLst>
        </pc:picChg>
      </pc:sldChg>
      <pc:sldChg chg="ord">
        <pc:chgData name="Mimoune Djouallah" userId="ce0ac18a-44a8-4147-a229-2cb088c96a38" providerId="ADAL" clId="{1002327A-95E3-45E5-B939-6BCA019B1B9D}" dt="2025-09-11T07:03:36.849" v="930"/>
        <pc:sldMkLst>
          <pc:docMk/>
          <pc:sldMk cId="209180802" sldId="285"/>
        </pc:sldMkLst>
      </pc:sldChg>
      <pc:sldChg chg="ord">
        <pc:chgData name="Mimoune Djouallah" userId="ce0ac18a-44a8-4147-a229-2cb088c96a38" providerId="ADAL" clId="{1002327A-95E3-45E5-B939-6BCA019B1B9D}" dt="2025-08-20T02:49:03.165" v="712"/>
        <pc:sldMkLst>
          <pc:docMk/>
          <pc:sldMk cId="1658868270" sldId="286"/>
        </pc:sldMkLst>
      </pc:sldChg>
      <pc:sldChg chg="addSp delSp modSp mod ord setBg setClrOvrMap delDesignElem">
        <pc:chgData name="Mimoune Djouallah" userId="ce0ac18a-44a8-4147-a229-2cb088c96a38" providerId="ADAL" clId="{1002327A-95E3-45E5-B939-6BCA019B1B9D}" dt="2025-09-11T11:10:58.779" v="988" actId="26606"/>
        <pc:sldMkLst>
          <pc:docMk/>
          <pc:sldMk cId="1686258865" sldId="287"/>
        </pc:sldMkLst>
        <pc:spChg chg="mod">
          <ac:chgData name="Mimoune Djouallah" userId="ce0ac18a-44a8-4147-a229-2cb088c96a38" providerId="ADAL" clId="{1002327A-95E3-45E5-B939-6BCA019B1B9D}" dt="2025-09-11T11:10:58.779" v="988" actId="26606"/>
          <ac:spMkLst>
            <pc:docMk/>
            <pc:sldMk cId="1686258865" sldId="287"/>
            <ac:spMk id="8" creationId="{98B4FDE6-296D-B893-3E60-26012C318DE7}"/>
          </ac:spMkLst>
        </pc:spChg>
        <pc:spChg chg="add">
          <ac:chgData name="Mimoune Djouallah" userId="ce0ac18a-44a8-4147-a229-2cb088c96a38" providerId="ADAL" clId="{1002327A-95E3-45E5-B939-6BCA019B1B9D}" dt="2025-09-11T11:10:58.779" v="988" actId="26606"/>
          <ac:spMkLst>
            <pc:docMk/>
            <pc:sldMk cId="1686258865" sldId="287"/>
            <ac:spMk id="13" creationId="{C7D023E4-8DE1-436E-9847-ED6A4B4B04FD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25" creationId="{46F1F2C8-798B-4CCE-A851-94AFAF350BED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27" creationId="{755E9CD0-04B0-4A3C-B291-AD913379C713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29" creationId="{1DD8BF3B-6066-418C-8D1A-75C5E396FC04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31" creationId="{80BC66F9-7A74-4286-AD22-1174052CC22C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33" creationId="{D8142CC3-2B5C-48E6-9DF0-6C8ACBAF23EF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37" creationId="{46A89C79-8EF3-4AF9-B3D9-59A883F41C83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39" creationId="{EFE5CE34-4543-42E5-B82C-1F3D12422CDD}"/>
          </ac:spMkLst>
        </pc:spChg>
        <pc:spChg chg="del">
          <ac:chgData name="Mimoune Djouallah" userId="ce0ac18a-44a8-4147-a229-2cb088c96a38" providerId="ADAL" clId="{1002327A-95E3-45E5-B939-6BCA019B1B9D}" dt="2025-09-11T11:10:50.162" v="987"/>
          <ac:spMkLst>
            <pc:docMk/>
            <pc:sldMk cId="1686258865" sldId="287"/>
            <ac:spMk id="41" creationId="{72AF41FE-63D7-4695-81D2-66D2510E4486}"/>
          </ac:spMkLst>
        </pc:spChg>
        <pc:grpChg chg="add">
          <ac:chgData name="Mimoune Djouallah" userId="ce0ac18a-44a8-4147-a229-2cb088c96a38" providerId="ADAL" clId="{1002327A-95E3-45E5-B939-6BCA019B1B9D}" dt="2025-09-11T11:10:58.779" v="988" actId="26606"/>
          <ac:grpSpMkLst>
            <pc:docMk/>
            <pc:sldMk cId="1686258865" sldId="287"/>
            <ac:grpSpMk id="15" creationId="{1FEC590B-3306-47E9-BD67-97F3F76169A4}"/>
          </ac:grpSpMkLst>
        </pc:grpChg>
        <pc:grpChg chg="add">
          <ac:chgData name="Mimoune Djouallah" userId="ce0ac18a-44a8-4147-a229-2cb088c96a38" providerId="ADAL" clId="{1002327A-95E3-45E5-B939-6BCA019B1B9D}" dt="2025-09-11T11:10:58.779" v="988" actId="26606"/>
          <ac:grpSpMkLst>
            <pc:docMk/>
            <pc:sldMk cId="1686258865" sldId="287"/>
            <ac:grpSpMk id="19" creationId="{A47AAF5E-1692-48C9-98FB-6432BF0BC4F7}"/>
          </ac:grpSpMkLst>
        </pc:grpChg>
        <pc:cxnChg chg="del">
          <ac:chgData name="Mimoune Djouallah" userId="ce0ac18a-44a8-4147-a229-2cb088c96a38" providerId="ADAL" clId="{1002327A-95E3-45E5-B939-6BCA019B1B9D}" dt="2025-09-11T11:10:50.162" v="987"/>
          <ac:cxnSpMkLst>
            <pc:docMk/>
            <pc:sldMk cId="1686258865" sldId="287"/>
            <ac:cxnSpMk id="35" creationId="{7B2D303B-3DD0-4319-9EAD-361847FEC71D}"/>
          </ac:cxnSpMkLst>
        </pc:cxnChg>
      </pc:sldChg>
      <pc:sldChg chg="ord">
        <pc:chgData name="Mimoune Djouallah" userId="ce0ac18a-44a8-4147-a229-2cb088c96a38" providerId="ADAL" clId="{1002327A-95E3-45E5-B939-6BCA019B1B9D}" dt="2025-09-11T06:54:11.513" v="913"/>
        <pc:sldMkLst>
          <pc:docMk/>
          <pc:sldMk cId="2703083564" sldId="288"/>
        </pc:sldMkLst>
      </pc:sldChg>
      <pc:sldChg chg="del">
        <pc:chgData name="Mimoune Djouallah" userId="ce0ac18a-44a8-4147-a229-2cb088c96a38" providerId="ADAL" clId="{1002327A-95E3-45E5-B939-6BCA019B1B9D}" dt="2025-08-18T03:27:29.025" v="572" actId="47"/>
        <pc:sldMkLst>
          <pc:docMk/>
          <pc:sldMk cId="4005112136" sldId="290"/>
        </pc:sldMkLst>
      </pc:sldChg>
      <pc:sldChg chg="del ord">
        <pc:chgData name="Mimoune Djouallah" userId="ce0ac18a-44a8-4147-a229-2cb088c96a38" providerId="ADAL" clId="{1002327A-95E3-45E5-B939-6BCA019B1B9D}" dt="2025-08-18T03:25:47.960" v="545" actId="47"/>
        <pc:sldMkLst>
          <pc:docMk/>
          <pc:sldMk cId="1958462726" sldId="293"/>
        </pc:sldMkLst>
      </pc:sldChg>
      <pc:sldChg chg="del">
        <pc:chgData name="Mimoune Djouallah" userId="ce0ac18a-44a8-4147-a229-2cb088c96a38" providerId="ADAL" clId="{1002327A-95E3-45E5-B939-6BCA019B1B9D}" dt="2025-08-18T02:13:00.240" v="45" actId="47"/>
        <pc:sldMkLst>
          <pc:docMk/>
          <pc:sldMk cId="2079404951" sldId="294"/>
        </pc:sldMkLst>
      </pc:sldChg>
      <pc:sldChg chg="del">
        <pc:chgData name="Mimoune Djouallah" userId="ce0ac18a-44a8-4147-a229-2cb088c96a38" providerId="ADAL" clId="{1002327A-95E3-45E5-B939-6BCA019B1B9D}" dt="2025-08-18T02:02:11.319" v="0" actId="47"/>
        <pc:sldMkLst>
          <pc:docMk/>
          <pc:sldMk cId="3853064167" sldId="295"/>
        </pc:sldMkLst>
      </pc:sldChg>
      <pc:sldChg chg="del">
        <pc:chgData name="Mimoune Djouallah" userId="ce0ac18a-44a8-4147-a229-2cb088c96a38" providerId="ADAL" clId="{1002327A-95E3-45E5-B939-6BCA019B1B9D}" dt="2025-09-11T06:42:24.594" v="888" actId="47"/>
        <pc:sldMkLst>
          <pc:docMk/>
          <pc:sldMk cId="1596835033" sldId="297"/>
        </pc:sldMkLst>
      </pc:sldChg>
      <pc:sldChg chg="del">
        <pc:chgData name="Mimoune Djouallah" userId="ce0ac18a-44a8-4147-a229-2cb088c96a38" providerId="ADAL" clId="{1002327A-95E3-45E5-B939-6BCA019B1B9D}" dt="2025-09-11T06:42:30.667" v="889" actId="47"/>
        <pc:sldMkLst>
          <pc:docMk/>
          <pc:sldMk cId="1378282316" sldId="298"/>
        </pc:sldMkLst>
      </pc:sldChg>
      <pc:sldChg chg="modSp del mod">
        <pc:chgData name="Mimoune Djouallah" userId="ce0ac18a-44a8-4147-a229-2cb088c96a38" providerId="ADAL" clId="{1002327A-95E3-45E5-B939-6BCA019B1B9D}" dt="2025-09-11T06:42:34.634" v="890" actId="47"/>
        <pc:sldMkLst>
          <pc:docMk/>
          <pc:sldMk cId="2935821265" sldId="299"/>
        </pc:sldMkLst>
      </pc:sldChg>
      <pc:sldChg chg="addSp delSp modSp mod">
        <pc:chgData name="Mimoune Djouallah" userId="ce0ac18a-44a8-4147-a229-2cb088c96a38" providerId="ADAL" clId="{1002327A-95E3-45E5-B939-6BCA019B1B9D}" dt="2025-09-09T04:38:39.463" v="859" actId="1076"/>
        <pc:sldMkLst>
          <pc:docMk/>
          <pc:sldMk cId="2503996265" sldId="301"/>
        </pc:sldMkLst>
        <pc:picChg chg="add mod">
          <ac:chgData name="Mimoune Djouallah" userId="ce0ac18a-44a8-4147-a229-2cb088c96a38" providerId="ADAL" clId="{1002327A-95E3-45E5-B939-6BCA019B1B9D}" dt="2025-09-09T04:38:39.463" v="859" actId="1076"/>
          <ac:picMkLst>
            <pc:docMk/>
            <pc:sldMk cId="2503996265" sldId="301"/>
            <ac:picMk id="3" creationId="{814BE140-2F85-F813-3A04-80E75E8617F5}"/>
          </ac:picMkLst>
        </pc:picChg>
      </pc:sldChg>
      <pc:sldChg chg="addSp delSp mod ord">
        <pc:chgData name="Mimoune Djouallah" userId="ce0ac18a-44a8-4147-a229-2cb088c96a38" providerId="ADAL" clId="{1002327A-95E3-45E5-B939-6BCA019B1B9D}" dt="2025-09-08T11:46:31.120" v="838" actId="22"/>
        <pc:sldMkLst>
          <pc:docMk/>
          <pc:sldMk cId="4290433806" sldId="302"/>
        </pc:sldMkLst>
        <pc:picChg chg="add">
          <ac:chgData name="Mimoune Djouallah" userId="ce0ac18a-44a8-4147-a229-2cb088c96a38" providerId="ADAL" clId="{1002327A-95E3-45E5-B939-6BCA019B1B9D}" dt="2025-09-08T11:46:31.120" v="838" actId="22"/>
          <ac:picMkLst>
            <pc:docMk/>
            <pc:sldMk cId="4290433806" sldId="302"/>
            <ac:picMk id="4" creationId="{BDB3A2B3-45B2-63C2-2D5B-D9A4EFBB7E1D}"/>
          </ac:picMkLst>
        </pc:picChg>
      </pc:sldChg>
      <pc:sldChg chg="ord">
        <pc:chgData name="Mimoune Djouallah" userId="ce0ac18a-44a8-4147-a229-2cb088c96a38" providerId="ADAL" clId="{1002327A-95E3-45E5-B939-6BCA019B1B9D}" dt="2025-09-11T11:08:59.114" v="985"/>
        <pc:sldMkLst>
          <pc:docMk/>
          <pc:sldMk cId="4144359775" sldId="303"/>
        </pc:sldMkLst>
      </pc:sldChg>
      <pc:sldChg chg="ord">
        <pc:chgData name="Mimoune Djouallah" userId="ce0ac18a-44a8-4147-a229-2cb088c96a38" providerId="ADAL" clId="{1002327A-95E3-45E5-B939-6BCA019B1B9D}" dt="2025-09-11T07:07:56.482" v="932"/>
        <pc:sldMkLst>
          <pc:docMk/>
          <pc:sldMk cId="264332107" sldId="305"/>
        </pc:sldMkLst>
      </pc:sldChg>
      <pc:sldChg chg="addSp delSp modSp del mod delAnim modAnim">
        <pc:chgData name="Mimoune Djouallah" userId="ce0ac18a-44a8-4147-a229-2cb088c96a38" providerId="ADAL" clId="{1002327A-95E3-45E5-B939-6BCA019B1B9D}" dt="2025-09-11T07:22:55.907" v="965" actId="47"/>
        <pc:sldMkLst>
          <pc:docMk/>
          <pc:sldMk cId="1588522932" sldId="306"/>
        </pc:sldMkLst>
        <pc:spChg chg="mod">
          <ac:chgData name="Mimoune Djouallah" userId="ce0ac18a-44a8-4147-a229-2cb088c96a38" providerId="ADAL" clId="{1002327A-95E3-45E5-B939-6BCA019B1B9D}" dt="2025-09-11T06:23:09.346" v="870" actId="5793"/>
          <ac:spMkLst>
            <pc:docMk/>
            <pc:sldMk cId="1588522932" sldId="306"/>
            <ac:spMk id="2" creationId="{35C12BB9-48AD-544F-E9CB-0160A6E0890A}"/>
          </ac:spMkLst>
        </pc:spChg>
        <pc:picChg chg="add del mod">
          <ac:chgData name="Mimoune Djouallah" userId="ce0ac18a-44a8-4147-a229-2cb088c96a38" providerId="ADAL" clId="{1002327A-95E3-45E5-B939-6BCA019B1B9D}" dt="2025-09-11T06:18:47.457" v="866" actId="478"/>
          <ac:picMkLst>
            <pc:docMk/>
            <pc:sldMk cId="1588522932" sldId="306"/>
            <ac:picMk id="4" creationId="{8386D480-B49C-E765-BCF6-614AC7EA5ED0}"/>
          </ac:picMkLst>
        </pc:picChg>
      </pc:sldChg>
      <pc:sldChg chg="ord">
        <pc:chgData name="Mimoune Djouallah" userId="ce0ac18a-44a8-4147-a229-2cb088c96a38" providerId="ADAL" clId="{1002327A-95E3-45E5-B939-6BCA019B1B9D}" dt="2025-09-09T04:42:11.582" v="861"/>
        <pc:sldMkLst>
          <pc:docMk/>
          <pc:sldMk cId="2371836109" sldId="307"/>
        </pc:sldMkLst>
      </pc:sldChg>
      <pc:sldChg chg="del">
        <pc:chgData name="Mimoune Djouallah" userId="ce0ac18a-44a8-4147-a229-2cb088c96a38" providerId="ADAL" clId="{1002327A-95E3-45E5-B939-6BCA019B1B9D}" dt="2025-08-21T00:19:59.174" v="744" actId="47"/>
        <pc:sldMkLst>
          <pc:docMk/>
          <pc:sldMk cId="4028326831" sldId="309"/>
        </pc:sldMkLst>
      </pc:sldChg>
      <pc:sldChg chg="modSp mod">
        <pc:chgData name="Mimoune Djouallah" userId="ce0ac18a-44a8-4147-a229-2cb088c96a38" providerId="ADAL" clId="{1002327A-95E3-45E5-B939-6BCA019B1B9D}" dt="2025-08-18T02:42:37.689" v="222" actId="20577"/>
        <pc:sldMkLst>
          <pc:docMk/>
          <pc:sldMk cId="1983174435" sldId="317"/>
        </pc:sldMkLst>
        <pc:spChg chg="mod">
          <ac:chgData name="Mimoune Djouallah" userId="ce0ac18a-44a8-4147-a229-2cb088c96a38" providerId="ADAL" clId="{1002327A-95E3-45E5-B939-6BCA019B1B9D}" dt="2025-08-18T02:42:37.689" v="222" actId="20577"/>
          <ac:spMkLst>
            <pc:docMk/>
            <pc:sldMk cId="1983174435" sldId="317"/>
            <ac:spMk id="8" creationId="{1CCF3E28-5107-7D03-134A-EC98E54EAC89}"/>
          </ac:spMkLst>
        </pc:spChg>
      </pc:sldChg>
      <pc:sldChg chg="del">
        <pc:chgData name="Mimoune Djouallah" userId="ce0ac18a-44a8-4147-a229-2cb088c96a38" providerId="ADAL" clId="{1002327A-95E3-45E5-B939-6BCA019B1B9D}" dt="2025-09-11T06:59:50.523" v="924" actId="47"/>
        <pc:sldMkLst>
          <pc:docMk/>
          <pc:sldMk cId="875666404" sldId="319"/>
        </pc:sldMkLst>
      </pc:sldChg>
      <pc:sldChg chg="add del">
        <pc:chgData name="Mimoune Djouallah" userId="ce0ac18a-44a8-4147-a229-2cb088c96a38" providerId="ADAL" clId="{1002327A-95E3-45E5-B939-6BCA019B1B9D}" dt="2025-09-11T06:56:11.877" v="920" actId="47"/>
        <pc:sldMkLst>
          <pc:docMk/>
          <pc:sldMk cId="3216616775" sldId="321"/>
        </pc:sldMkLst>
      </pc:sldChg>
      <pc:sldChg chg="del">
        <pc:chgData name="Mimoune Djouallah" userId="ce0ac18a-44a8-4147-a229-2cb088c96a38" providerId="ADAL" clId="{1002327A-95E3-45E5-B939-6BCA019B1B9D}" dt="2025-08-20T03:09:50.449" v="713" actId="47"/>
        <pc:sldMkLst>
          <pc:docMk/>
          <pc:sldMk cId="1404278209" sldId="322"/>
        </pc:sldMkLst>
      </pc:sldChg>
      <pc:sldChg chg="del">
        <pc:chgData name="Mimoune Djouallah" userId="ce0ac18a-44a8-4147-a229-2cb088c96a38" providerId="ADAL" clId="{1002327A-95E3-45E5-B939-6BCA019B1B9D}" dt="2025-08-18T02:09:15.287" v="12" actId="47"/>
        <pc:sldMkLst>
          <pc:docMk/>
          <pc:sldMk cId="2425542136" sldId="324"/>
        </pc:sldMkLst>
      </pc:sldChg>
      <pc:sldChg chg="add del">
        <pc:chgData name="Mimoune Djouallah" userId="ce0ac18a-44a8-4147-a229-2cb088c96a38" providerId="ADAL" clId="{1002327A-95E3-45E5-B939-6BCA019B1B9D}" dt="2025-09-11T06:59:54.983" v="925" actId="47"/>
        <pc:sldMkLst>
          <pc:docMk/>
          <pc:sldMk cId="1623319104" sldId="325"/>
        </pc:sldMkLst>
      </pc:sldChg>
      <pc:sldChg chg="del">
        <pc:chgData name="Mimoune Djouallah" userId="ce0ac18a-44a8-4147-a229-2cb088c96a38" providerId="ADAL" clId="{1002327A-95E3-45E5-B939-6BCA019B1B9D}" dt="2025-09-11T06:58:05.909" v="921" actId="47"/>
        <pc:sldMkLst>
          <pc:docMk/>
          <pc:sldMk cId="175263301" sldId="326"/>
        </pc:sldMkLst>
      </pc:sldChg>
      <pc:sldChg chg="addSp delSp modSp mod ord">
        <pc:chgData name="Mimoune Djouallah" userId="ce0ac18a-44a8-4147-a229-2cb088c96a38" providerId="ADAL" clId="{1002327A-95E3-45E5-B939-6BCA019B1B9D}" dt="2025-08-18T03:32:05.752" v="578"/>
        <pc:sldMkLst>
          <pc:docMk/>
          <pc:sldMk cId="1031590954" sldId="327"/>
        </pc:sldMkLst>
        <pc:picChg chg="add mod">
          <ac:chgData name="Mimoune Djouallah" userId="ce0ac18a-44a8-4147-a229-2cb088c96a38" providerId="ADAL" clId="{1002327A-95E3-45E5-B939-6BCA019B1B9D}" dt="2025-08-18T03:31:39.231" v="576" actId="1076"/>
          <ac:picMkLst>
            <pc:docMk/>
            <pc:sldMk cId="1031590954" sldId="327"/>
            <ac:picMk id="3" creationId="{D988A63A-D4B1-4CA5-663D-6B6AE4E4F013}"/>
          </ac:picMkLst>
        </pc:picChg>
      </pc:sldChg>
      <pc:sldChg chg="addSp modSp mod ord setBg setClrOvrMap">
        <pc:chgData name="Mimoune Djouallah" userId="ce0ac18a-44a8-4147-a229-2cb088c96a38" providerId="ADAL" clId="{1002327A-95E3-45E5-B939-6BCA019B1B9D}" dt="2025-09-11T11:12:58.847" v="997" actId="26606"/>
        <pc:sldMkLst>
          <pc:docMk/>
          <pc:sldMk cId="3462572975" sldId="328"/>
        </pc:sldMkLst>
        <pc:spChg chg="mod">
          <ac:chgData name="Mimoune Djouallah" userId="ce0ac18a-44a8-4147-a229-2cb088c96a38" providerId="ADAL" clId="{1002327A-95E3-45E5-B939-6BCA019B1B9D}" dt="2025-09-11T11:12:58.847" v="997" actId="26606"/>
          <ac:spMkLst>
            <pc:docMk/>
            <pc:sldMk cId="3462572975" sldId="328"/>
            <ac:spMk id="2" creationId="{45222BBC-9264-AB6B-2450-922A3402F35F}"/>
          </ac:spMkLst>
        </pc:spChg>
        <pc:spChg chg="add">
          <ac:chgData name="Mimoune Djouallah" userId="ce0ac18a-44a8-4147-a229-2cb088c96a38" providerId="ADAL" clId="{1002327A-95E3-45E5-B939-6BCA019B1B9D}" dt="2025-09-11T11:12:58.847" v="997" actId="26606"/>
          <ac:spMkLst>
            <pc:docMk/>
            <pc:sldMk cId="3462572975" sldId="328"/>
            <ac:spMk id="7" creationId="{C7D023E4-8DE1-436E-9847-ED6A4B4B04FD}"/>
          </ac:spMkLst>
        </pc:spChg>
        <pc:grpChg chg="add">
          <ac:chgData name="Mimoune Djouallah" userId="ce0ac18a-44a8-4147-a229-2cb088c96a38" providerId="ADAL" clId="{1002327A-95E3-45E5-B939-6BCA019B1B9D}" dt="2025-09-11T11:12:58.847" v="997" actId="26606"/>
          <ac:grpSpMkLst>
            <pc:docMk/>
            <pc:sldMk cId="3462572975" sldId="328"/>
            <ac:grpSpMk id="9" creationId="{1FEC590B-3306-47E9-BD67-97F3F76169A4}"/>
          </ac:grpSpMkLst>
        </pc:grpChg>
        <pc:grpChg chg="add">
          <ac:chgData name="Mimoune Djouallah" userId="ce0ac18a-44a8-4147-a229-2cb088c96a38" providerId="ADAL" clId="{1002327A-95E3-45E5-B939-6BCA019B1B9D}" dt="2025-09-11T11:12:58.847" v="997" actId="26606"/>
          <ac:grpSpMkLst>
            <pc:docMk/>
            <pc:sldMk cId="3462572975" sldId="328"/>
            <ac:grpSpMk id="13" creationId="{A47AAF5E-1692-48C9-98FB-6432BF0BC4F7}"/>
          </ac:grpSpMkLst>
        </pc:grpChg>
      </pc:sldChg>
      <pc:sldChg chg="modSp del mod">
        <pc:chgData name="Mimoune Djouallah" userId="ce0ac18a-44a8-4147-a229-2cb088c96a38" providerId="ADAL" clId="{1002327A-95E3-45E5-B939-6BCA019B1B9D}" dt="2025-08-21T00:02:19.697" v="740" actId="47"/>
        <pc:sldMkLst>
          <pc:docMk/>
          <pc:sldMk cId="84951085" sldId="329"/>
        </pc:sldMkLst>
      </pc:sldChg>
      <pc:sldChg chg="del">
        <pc:chgData name="Mimoune Djouallah" userId="ce0ac18a-44a8-4147-a229-2cb088c96a38" providerId="ADAL" clId="{1002327A-95E3-45E5-B939-6BCA019B1B9D}" dt="2025-09-11T07:13:59.073" v="964" actId="47"/>
        <pc:sldMkLst>
          <pc:docMk/>
          <pc:sldMk cId="4080524156" sldId="330"/>
        </pc:sldMkLst>
      </pc:sldChg>
      <pc:sldChg chg="del">
        <pc:chgData name="Mimoune Djouallah" userId="ce0ac18a-44a8-4147-a229-2cb088c96a38" providerId="ADAL" clId="{1002327A-95E3-45E5-B939-6BCA019B1B9D}" dt="2025-08-20T02:47:29.861" v="707" actId="47"/>
        <pc:sldMkLst>
          <pc:docMk/>
          <pc:sldMk cId="2632944678" sldId="331"/>
        </pc:sldMkLst>
      </pc:sldChg>
      <pc:sldChg chg="del">
        <pc:chgData name="Mimoune Djouallah" userId="ce0ac18a-44a8-4147-a229-2cb088c96a38" providerId="ADAL" clId="{1002327A-95E3-45E5-B939-6BCA019B1B9D}" dt="2025-08-20T02:47:17.246" v="706" actId="47"/>
        <pc:sldMkLst>
          <pc:docMk/>
          <pc:sldMk cId="745978096" sldId="332"/>
        </pc:sldMkLst>
      </pc:sldChg>
      <pc:sldChg chg="delSp modSp new mod ord">
        <pc:chgData name="Mimoune Djouallah" userId="ce0ac18a-44a8-4147-a229-2cb088c96a38" providerId="ADAL" clId="{1002327A-95E3-45E5-B939-6BCA019B1B9D}" dt="2025-08-20T02:48:53.366" v="710" actId="6549"/>
        <pc:sldMkLst>
          <pc:docMk/>
          <pc:sldMk cId="2819594670" sldId="334"/>
        </pc:sldMkLst>
        <pc:spChg chg="mod">
          <ac:chgData name="Mimoune Djouallah" userId="ce0ac18a-44a8-4147-a229-2cb088c96a38" providerId="ADAL" clId="{1002327A-95E3-45E5-B939-6BCA019B1B9D}" dt="2025-08-20T02:48:53.366" v="710" actId="6549"/>
          <ac:spMkLst>
            <pc:docMk/>
            <pc:sldMk cId="2819594670" sldId="334"/>
            <ac:spMk id="2" creationId="{D5005287-EFCC-59B9-A36F-EC50996C00DD}"/>
          </ac:spMkLst>
        </pc:spChg>
      </pc:sldChg>
      <pc:sldChg chg="delSp modSp new del mod">
        <pc:chgData name="Mimoune Djouallah" userId="ce0ac18a-44a8-4147-a229-2cb088c96a38" providerId="ADAL" clId="{1002327A-95E3-45E5-B939-6BCA019B1B9D}" dt="2025-08-22T04:30:24.976" v="746" actId="47"/>
        <pc:sldMkLst>
          <pc:docMk/>
          <pc:sldMk cId="3815094487" sldId="335"/>
        </pc:sldMkLst>
      </pc:sldChg>
      <pc:sldChg chg="addSp modSp new del mod">
        <pc:chgData name="Mimoune Djouallah" userId="ce0ac18a-44a8-4147-a229-2cb088c96a38" providerId="ADAL" clId="{1002327A-95E3-45E5-B939-6BCA019B1B9D}" dt="2025-08-22T04:31:12.271" v="752" actId="47"/>
        <pc:sldMkLst>
          <pc:docMk/>
          <pc:sldMk cId="2013252083" sldId="336"/>
        </pc:sldMkLst>
      </pc:sldChg>
      <pc:sldChg chg="addSp modSp new mod">
        <pc:chgData name="Mimoune Djouallah" userId="ce0ac18a-44a8-4147-a229-2cb088c96a38" providerId="ADAL" clId="{1002327A-95E3-45E5-B939-6BCA019B1B9D}" dt="2025-08-18T02:21:03.902" v="79" actId="1076"/>
        <pc:sldMkLst>
          <pc:docMk/>
          <pc:sldMk cId="1769205103" sldId="337"/>
        </pc:sldMkLst>
        <pc:picChg chg="add mod">
          <ac:chgData name="Mimoune Djouallah" userId="ce0ac18a-44a8-4147-a229-2cb088c96a38" providerId="ADAL" clId="{1002327A-95E3-45E5-B939-6BCA019B1B9D}" dt="2025-08-18T02:21:03.902" v="79" actId="1076"/>
          <ac:picMkLst>
            <pc:docMk/>
            <pc:sldMk cId="1769205103" sldId="337"/>
            <ac:picMk id="3" creationId="{02C9B4BF-1207-AD59-D532-FE6C45BE1020}"/>
          </ac:picMkLst>
        </pc:picChg>
      </pc:sldChg>
      <pc:sldChg chg="addSp delSp modSp new mod ord">
        <pc:chgData name="Mimoune Djouallah" userId="ce0ac18a-44a8-4147-a229-2cb088c96a38" providerId="ADAL" clId="{1002327A-95E3-45E5-B939-6BCA019B1B9D}" dt="2025-09-11T06:54:38.046" v="919"/>
        <pc:sldMkLst>
          <pc:docMk/>
          <pc:sldMk cId="1157885499" sldId="338"/>
        </pc:sldMkLst>
        <pc:picChg chg="add mod">
          <ac:chgData name="Mimoune Djouallah" userId="ce0ac18a-44a8-4147-a229-2cb088c96a38" providerId="ADAL" clId="{1002327A-95E3-45E5-B939-6BCA019B1B9D}" dt="2025-08-20T03:24:44.383" v="724" actId="1076"/>
          <ac:picMkLst>
            <pc:docMk/>
            <pc:sldMk cId="1157885499" sldId="338"/>
            <ac:picMk id="3" creationId="{6B649039-A9BD-A81B-1052-1298090650A2}"/>
          </ac:picMkLst>
        </pc:picChg>
        <pc:picChg chg="add mod">
          <ac:chgData name="Mimoune Djouallah" userId="ce0ac18a-44a8-4147-a229-2cb088c96a38" providerId="ADAL" clId="{1002327A-95E3-45E5-B939-6BCA019B1B9D}" dt="2025-08-20T03:25:25.027" v="727" actId="1076"/>
          <ac:picMkLst>
            <pc:docMk/>
            <pc:sldMk cId="1157885499" sldId="338"/>
            <ac:picMk id="6" creationId="{F64A029D-2F30-35F2-D882-640D38696A3D}"/>
          </ac:picMkLst>
        </pc:picChg>
      </pc:sldChg>
      <pc:sldChg chg="addSp delSp modSp new add del mod">
        <pc:chgData name="Mimoune Djouallah" userId="ce0ac18a-44a8-4147-a229-2cb088c96a38" providerId="ADAL" clId="{1002327A-95E3-45E5-B939-6BCA019B1B9D}" dt="2025-09-11T06:53:17.625" v="906" actId="47"/>
        <pc:sldMkLst>
          <pc:docMk/>
          <pc:sldMk cId="1164008838" sldId="339"/>
        </pc:sldMkLst>
      </pc:sldChg>
      <pc:sldChg chg="add del">
        <pc:chgData name="Mimoune Djouallah" userId="ce0ac18a-44a8-4147-a229-2cb088c96a38" providerId="ADAL" clId="{1002327A-95E3-45E5-B939-6BCA019B1B9D}" dt="2025-09-11T07:08:20.524" v="933" actId="47"/>
        <pc:sldMkLst>
          <pc:docMk/>
          <pc:sldMk cId="2492299260" sldId="340"/>
        </pc:sldMkLst>
      </pc:sldChg>
      <pc:sldChg chg="addSp new mod">
        <pc:chgData name="Mimoune Djouallah" userId="ce0ac18a-44a8-4147-a229-2cb088c96a38" providerId="ADAL" clId="{1002327A-95E3-45E5-B939-6BCA019B1B9D}" dt="2025-08-18T03:37:53.373" v="612" actId="22"/>
        <pc:sldMkLst>
          <pc:docMk/>
          <pc:sldMk cId="2481634308" sldId="341"/>
        </pc:sldMkLst>
        <pc:picChg chg="add">
          <ac:chgData name="Mimoune Djouallah" userId="ce0ac18a-44a8-4147-a229-2cb088c96a38" providerId="ADAL" clId="{1002327A-95E3-45E5-B939-6BCA019B1B9D}" dt="2025-08-18T03:37:53.373" v="612" actId="22"/>
          <ac:picMkLst>
            <pc:docMk/>
            <pc:sldMk cId="2481634308" sldId="341"/>
            <ac:picMk id="3" creationId="{2196E7B1-BDC1-347A-6979-BBD4B3E28ECA}"/>
          </ac:picMkLst>
        </pc:picChg>
      </pc:sldChg>
      <pc:sldChg chg="modSp add mod ord">
        <pc:chgData name="Mimoune Djouallah" userId="ce0ac18a-44a8-4147-a229-2cb088c96a38" providerId="ADAL" clId="{1002327A-95E3-45E5-B939-6BCA019B1B9D}" dt="2025-08-18T03:37:18.284" v="611" actId="20577"/>
        <pc:sldMkLst>
          <pc:docMk/>
          <pc:sldMk cId="184189890" sldId="342"/>
        </pc:sldMkLst>
        <pc:spChg chg="mod">
          <ac:chgData name="Mimoune Djouallah" userId="ce0ac18a-44a8-4147-a229-2cb088c96a38" providerId="ADAL" clId="{1002327A-95E3-45E5-B939-6BCA019B1B9D}" dt="2025-08-18T03:37:18.284" v="611" actId="20577"/>
          <ac:spMkLst>
            <pc:docMk/>
            <pc:sldMk cId="184189890" sldId="342"/>
            <ac:spMk id="2" creationId="{F6E624ED-B0C8-3B5D-A497-862BB963C69B}"/>
          </ac:spMkLst>
        </pc:spChg>
      </pc:sldChg>
      <pc:sldChg chg="addSp modSp new mod">
        <pc:chgData name="Mimoune Djouallah" userId="ce0ac18a-44a8-4147-a229-2cb088c96a38" providerId="ADAL" clId="{1002327A-95E3-45E5-B939-6BCA019B1B9D}" dt="2025-08-18T03:38:59.128" v="616" actId="1076"/>
        <pc:sldMkLst>
          <pc:docMk/>
          <pc:sldMk cId="2112598171" sldId="343"/>
        </pc:sldMkLst>
        <pc:picChg chg="add mod">
          <ac:chgData name="Mimoune Djouallah" userId="ce0ac18a-44a8-4147-a229-2cb088c96a38" providerId="ADAL" clId="{1002327A-95E3-45E5-B939-6BCA019B1B9D}" dt="2025-08-18T03:38:59.128" v="616" actId="1076"/>
          <ac:picMkLst>
            <pc:docMk/>
            <pc:sldMk cId="2112598171" sldId="343"/>
            <ac:picMk id="3" creationId="{8FE21247-6EBD-5EF6-AEE3-838956B91029}"/>
          </ac:picMkLst>
        </pc:picChg>
      </pc:sldChg>
      <pc:sldChg chg="addSp new mod">
        <pc:chgData name="Mimoune Djouallah" userId="ce0ac18a-44a8-4147-a229-2cb088c96a38" providerId="ADAL" clId="{1002327A-95E3-45E5-B939-6BCA019B1B9D}" dt="2025-08-18T03:39:46.138" v="618" actId="22"/>
        <pc:sldMkLst>
          <pc:docMk/>
          <pc:sldMk cId="1107400735" sldId="344"/>
        </pc:sldMkLst>
        <pc:picChg chg="add">
          <ac:chgData name="Mimoune Djouallah" userId="ce0ac18a-44a8-4147-a229-2cb088c96a38" providerId="ADAL" clId="{1002327A-95E3-45E5-B939-6BCA019B1B9D}" dt="2025-08-18T03:39:46.138" v="618" actId="22"/>
          <ac:picMkLst>
            <pc:docMk/>
            <pc:sldMk cId="1107400735" sldId="344"/>
            <ac:picMk id="3" creationId="{F045D0DD-E56A-E890-6AAB-E06B2C56AC90}"/>
          </ac:picMkLst>
        </pc:picChg>
      </pc:sldChg>
      <pc:sldChg chg="new del">
        <pc:chgData name="Mimoune Djouallah" userId="ce0ac18a-44a8-4147-a229-2cb088c96a38" providerId="ADAL" clId="{1002327A-95E3-45E5-B939-6BCA019B1B9D}" dt="2025-08-18T03:42:59.579" v="650" actId="47"/>
        <pc:sldMkLst>
          <pc:docMk/>
          <pc:sldMk cId="2173160753" sldId="345"/>
        </pc:sldMkLst>
      </pc:sldChg>
      <pc:sldChg chg="modSp add mod">
        <pc:chgData name="Mimoune Djouallah" userId="ce0ac18a-44a8-4147-a229-2cb088c96a38" providerId="ADAL" clId="{1002327A-95E3-45E5-B939-6BCA019B1B9D}" dt="2025-08-18T03:40:42.536" v="645" actId="20577"/>
        <pc:sldMkLst>
          <pc:docMk/>
          <pc:sldMk cId="1552276545" sldId="346"/>
        </pc:sldMkLst>
        <pc:spChg chg="mod">
          <ac:chgData name="Mimoune Djouallah" userId="ce0ac18a-44a8-4147-a229-2cb088c96a38" providerId="ADAL" clId="{1002327A-95E3-45E5-B939-6BCA019B1B9D}" dt="2025-08-18T03:40:42.536" v="645" actId="20577"/>
          <ac:spMkLst>
            <pc:docMk/>
            <pc:sldMk cId="1552276545" sldId="346"/>
            <ac:spMk id="2" creationId="{78E2806B-EC67-B271-9A2E-BE2E88DFFAC2}"/>
          </ac:spMkLst>
        </pc:spChg>
      </pc:sldChg>
      <pc:sldChg chg="addSp modSp new add del mod">
        <pc:chgData name="Mimoune Djouallah" userId="ce0ac18a-44a8-4147-a229-2cb088c96a38" providerId="ADAL" clId="{1002327A-95E3-45E5-B939-6BCA019B1B9D}" dt="2025-09-11T07:00:43.445" v="926" actId="47"/>
        <pc:sldMkLst>
          <pc:docMk/>
          <pc:sldMk cId="2146681105" sldId="347"/>
        </pc:sldMkLst>
      </pc:sldChg>
      <pc:sldChg chg="addSp new mod ord">
        <pc:chgData name="Mimoune Djouallah" userId="ce0ac18a-44a8-4147-a229-2cb088c96a38" providerId="ADAL" clId="{1002327A-95E3-45E5-B939-6BCA019B1B9D}" dt="2025-09-11T07:00:50.774" v="928"/>
        <pc:sldMkLst>
          <pc:docMk/>
          <pc:sldMk cId="393894608" sldId="348"/>
        </pc:sldMkLst>
        <pc:picChg chg="add">
          <ac:chgData name="Mimoune Djouallah" userId="ce0ac18a-44a8-4147-a229-2cb088c96a38" providerId="ADAL" clId="{1002327A-95E3-45E5-B939-6BCA019B1B9D}" dt="2025-08-18T03:46:18.541" v="652" actId="22"/>
          <ac:picMkLst>
            <pc:docMk/>
            <pc:sldMk cId="393894608" sldId="348"/>
            <ac:picMk id="3" creationId="{CE7B6069-6049-541E-A7C5-20D8DDA85F1C}"/>
          </ac:picMkLst>
        </pc:picChg>
      </pc:sldChg>
      <pc:sldChg chg="addSp modSp new mod ord">
        <pc:chgData name="Mimoune Djouallah" userId="ce0ac18a-44a8-4147-a229-2cb088c96a38" providerId="ADAL" clId="{1002327A-95E3-45E5-B939-6BCA019B1B9D}" dt="2025-09-04T04:55:35.973" v="834"/>
        <pc:sldMkLst>
          <pc:docMk/>
          <pc:sldMk cId="3115621818" sldId="349"/>
        </pc:sldMkLst>
        <pc:picChg chg="add mod">
          <ac:chgData name="Mimoune Djouallah" userId="ce0ac18a-44a8-4147-a229-2cb088c96a38" providerId="ADAL" clId="{1002327A-95E3-45E5-B939-6BCA019B1B9D}" dt="2025-08-18T03:48:11.085" v="656" actId="1076"/>
          <ac:picMkLst>
            <pc:docMk/>
            <pc:sldMk cId="3115621818" sldId="349"/>
            <ac:picMk id="3" creationId="{98F7BE69-A16F-8BDC-F672-109C2B5F31E3}"/>
          </ac:picMkLst>
        </pc:picChg>
      </pc:sldChg>
      <pc:sldChg chg="addSp modSp new add del mod">
        <pc:chgData name="Mimoune Djouallah" userId="ce0ac18a-44a8-4147-a229-2cb088c96a38" providerId="ADAL" clId="{1002327A-95E3-45E5-B939-6BCA019B1B9D}" dt="2025-09-11T06:53:24.508" v="908" actId="47"/>
        <pc:sldMkLst>
          <pc:docMk/>
          <pc:sldMk cId="1158299731" sldId="350"/>
        </pc:sldMkLst>
      </pc:sldChg>
      <pc:sldChg chg="addSp modSp new add del mod">
        <pc:chgData name="Mimoune Djouallah" userId="ce0ac18a-44a8-4147-a229-2cb088c96a38" providerId="ADAL" clId="{1002327A-95E3-45E5-B939-6BCA019B1B9D}" dt="2025-09-11T06:53:28.151" v="909" actId="47"/>
        <pc:sldMkLst>
          <pc:docMk/>
          <pc:sldMk cId="3369778963" sldId="351"/>
        </pc:sldMkLst>
      </pc:sldChg>
      <pc:sldChg chg="addSp modSp new mod ord modAnim">
        <pc:chgData name="Mimoune Djouallah" userId="ce0ac18a-44a8-4147-a229-2cb088c96a38" providerId="ADAL" clId="{1002327A-95E3-45E5-B939-6BCA019B1B9D}" dt="2025-09-11T06:24:19.994" v="873" actId="1076"/>
        <pc:sldMkLst>
          <pc:docMk/>
          <pc:sldMk cId="1637940915" sldId="352"/>
        </pc:sldMkLst>
        <pc:spChg chg="add mod">
          <ac:chgData name="Mimoune Djouallah" userId="ce0ac18a-44a8-4147-a229-2cb088c96a38" providerId="ADAL" clId="{1002327A-95E3-45E5-B939-6BCA019B1B9D}" dt="2025-08-20T02:44:46.264" v="703" actId="1076"/>
          <ac:spMkLst>
            <pc:docMk/>
            <pc:sldMk cId="1637940915" sldId="352"/>
            <ac:spMk id="2" creationId="{413683B8-8348-1450-217F-200FBD278646}"/>
          </ac:spMkLst>
        </pc:spChg>
        <pc:spChg chg="add mod">
          <ac:chgData name="Mimoune Djouallah" userId="ce0ac18a-44a8-4147-a229-2cb088c96a38" providerId="ADAL" clId="{1002327A-95E3-45E5-B939-6BCA019B1B9D}" dt="2025-09-11T06:24:13.398" v="872" actId="1076"/>
          <ac:spMkLst>
            <pc:docMk/>
            <pc:sldMk cId="1637940915" sldId="352"/>
            <ac:spMk id="3" creationId="{A2FB1554-2400-C5CD-61F4-EB87E8AA8B43}"/>
          </ac:spMkLst>
        </pc:spChg>
        <pc:spChg chg="add mod">
          <ac:chgData name="Mimoune Djouallah" userId="ce0ac18a-44a8-4147-a229-2cb088c96a38" providerId="ADAL" clId="{1002327A-95E3-45E5-B939-6BCA019B1B9D}" dt="2025-09-11T06:24:19.994" v="873" actId="1076"/>
          <ac:spMkLst>
            <pc:docMk/>
            <pc:sldMk cId="1637940915" sldId="352"/>
            <ac:spMk id="4" creationId="{A9B87C6E-7BBC-FA8B-A88D-BA05284457AB}"/>
          </ac:spMkLst>
        </pc:spChg>
        <pc:spChg chg="add mod">
          <ac:chgData name="Mimoune Djouallah" userId="ce0ac18a-44a8-4147-a229-2cb088c96a38" providerId="ADAL" clId="{1002327A-95E3-45E5-B939-6BCA019B1B9D}" dt="2025-08-20T02:44:33.261" v="700" actId="14100"/>
          <ac:spMkLst>
            <pc:docMk/>
            <pc:sldMk cId="1637940915" sldId="352"/>
            <ac:spMk id="5" creationId="{E3B2DFFE-C201-A0ED-E039-E50295FBB1A4}"/>
          </ac:spMkLst>
        </pc:spChg>
        <pc:spChg chg="add mod">
          <ac:chgData name="Mimoune Djouallah" userId="ce0ac18a-44a8-4147-a229-2cb088c96a38" providerId="ADAL" clId="{1002327A-95E3-45E5-B939-6BCA019B1B9D}" dt="2025-08-21T00:01:01.121" v="734" actId="20577"/>
          <ac:spMkLst>
            <pc:docMk/>
            <pc:sldMk cId="1637940915" sldId="352"/>
            <ac:spMk id="6" creationId="{D72AAA2F-A865-A4F2-5C69-CB8D05D1F505}"/>
          </ac:spMkLst>
        </pc:spChg>
      </pc:sldChg>
      <pc:sldChg chg="addSp modSp new add del mod">
        <pc:chgData name="Mimoune Djouallah" userId="ce0ac18a-44a8-4147-a229-2cb088c96a38" providerId="ADAL" clId="{1002327A-95E3-45E5-B939-6BCA019B1B9D}" dt="2025-09-11T06:53:31.391" v="910" actId="47"/>
        <pc:sldMkLst>
          <pc:docMk/>
          <pc:sldMk cId="2603083744" sldId="353"/>
        </pc:sldMkLst>
      </pc:sldChg>
      <pc:sldChg chg="addSp new del mod">
        <pc:chgData name="Mimoune Djouallah" userId="ce0ac18a-44a8-4147-a229-2cb088c96a38" providerId="ADAL" clId="{1002327A-95E3-45E5-B939-6BCA019B1B9D}" dt="2025-08-21T00:20:07.200" v="745" actId="47"/>
        <pc:sldMkLst>
          <pc:docMk/>
          <pc:sldMk cId="682311277" sldId="354"/>
        </pc:sldMkLst>
      </pc:sldChg>
      <pc:sldChg chg="addSp delSp modSp new del mod">
        <pc:chgData name="Mimoune Djouallah" userId="ce0ac18a-44a8-4147-a229-2cb088c96a38" providerId="ADAL" clId="{1002327A-95E3-45E5-B939-6BCA019B1B9D}" dt="2025-09-11T06:49:22.018" v="891" actId="47"/>
        <pc:sldMkLst>
          <pc:docMk/>
          <pc:sldMk cId="961889151" sldId="355"/>
        </pc:sldMkLst>
      </pc:sldChg>
      <pc:sldChg chg="addSp modSp new add del mod">
        <pc:chgData name="Mimoune Djouallah" userId="ce0ac18a-44a8-4147-a229-2cb088c96a38" providerId="ADAL" clId="{1002327A-95E3-45E5-B939-6BCA019B1B9D}" dt="2025-09-11T06:53:34.037" v="911" actId="47"/>
        <pc:sldMkLst>
          <pc:docMk/>
          <pc:sldMk cId="2650018207" sldId="356"/>
        </pc:sldMkLst>
      </pc:sldChg>
      <pc:sldChg chg="addSp delSp modSp new mod">
        <pc:chgData name="Mimoune Djouallah" userId="ce0ac18a-44a8-4147-a229-2cb088c96a38" providerId="ADAL" clId="{1002327A-95E3-45E5-B939-6BCA019B1B9D}" dt="2025-09-04T04:54:13.072" v="832" actId="22"/>
        <pc:sldMkLst>
          <pc:docMk/>
          <pc:sldMk cId="411446659" sldId="357"/>
        </pc:sldMkLst>
        <pc:picChg chg="add">
          <ac:chgData name="Mimoune Djouallah" userId="ce0ac18a-44a8-4147-a229-2cb088c96a38" providerId="ADAL" clId="{1002327A-95E3-45E5-B939-6BCA019B1B9D}" dt="2025-09-04T04:54:13.072" v="832" actId="22"/>
          <ac:picMkLst>
            <pc:docMk/>
            <pc:sldMk cId="411446659" sldId="357"/>
            <ac:picMk id="5" creationId="{F0F6753B-9F6F-5C3E-3B0B-7C489EB17408}"/>
          </ac:picMkLst>
        </pc:picChg>
      </pc:sldChg>
      <pc:sldChg chg="addSp delSp modSp new del mod">
        <pc:chgData name="Mimoune Djouallah" userId="ce0ac18a-44a8-4147-a229-2cb088c96a38" providerId="ADAL" clId="{1002327A-95E3-45E5-B939-6BCA019B1B9D}" dt="2025-09-11T11:17:19.787" v="1000" actId="47"/>
        <pc:sldMkLst>
          <pc:docMk/>
          <pc:sldMk cId="3357418108" sldId="358"/>
        </pc:sldMkLst>
      </pc:sldChg>
      <pc:sldChg chg="addSp new mod ord">
        <pc:chgData name="Mimoune Djouallah" userId="ce0ac18a-44a8-4147-a229-2cb088c96a38" providerId="ADAL" clId="{1002327A-95E3-45E5-B939-6BCA019B1B9D}" dt="2025-09-11T11:19:04.619" v="1002"/>
        <pc:sldMkLst>
          <pc:docMk/>
          <pc:sldMk cId="727465803" sldId="359"/>
        </pc:sldMkLst>
        <pc:picChg chg="add">
          <ac:chgData name="Mimoune Djouallah" userId="ce0ac18a-44a8-4147-a229-2cb088c96a38" providerId="ADAL" clId="{1002327A-95E3-45E5-B939-6BCA019B1B9D}" dt="2025-09-11T07:10:17.170" v="935" actId="22"/>
          <ac:picMkLst>
            <pc:docMk/>
            <pc:sldMk cId="727465803" sldId="359"/>
            <ac:picMk id="3" creationId="{CF442EE6-8F31-621F-1D86-45C133612CF9}"/>
          </ac:picMkLst>
        </pc:picChg>
      </pc:sldChg>
      <pc:sldChg chg="addSp modSp new mod">
        <pc:chgData name="Mimoune Djouallah" userId="ce0ac18a-44a8-4147-a229-2cb088c96a38" providerId="ADAL" clId="{1002327A-95E3-45E5-B939-6BCA019B1B9D}" dt="2025-09-11T07:13:35.567" v="963" actId="1076"/>
        <pc:sldMkLst>
          <pc:docMk/>
          <pc:sldMk cId="4070493213" sldId="360"/>
        </pc:sldMkLst>
        <pc:spChg chg="mod">
          <ac:chgData name="Mimoune Djouallah" userId="ce0ac18a-44a8-4147-a229-2cb088c96a38" providerId="ADAL" clId="{1002327A-95E3-45E5-B939-6BCA019B1B9D}" dt="2025-09-11T07:10:42.856" v="956" actId="20577"/>
          <ac:spMkLst>
            <pc:docMk/>
            <pc:sldMk cId="4070493213" sldId="360"/>
            <ac:spMk id="2" creationId="{C98F35F9-ED36-D77D-0656-976A4E8B6802}"/>
          </ac:spMkLst>
        </pc:spChg>
        <pc:picChg chg="add mod">
          <ac:chgData name="Mimoune Djouallah" userId="ce0ac18a-44a8-4147-a229-2cb088c96a38" providerId="ADAL" clId="{1002327A-95E3-45E5-B939-6BCA019B1B9D}" dt="2025-09-11T07:13:35.567" v="963" actId="1076"/>
          <ac:picMkLst>
            <pc:docMk/>
            <pc:sldMk cId="4070493213" sldId="360"/>
            <ac:picMk id="4" creationId="{3DCA3C37-702E-92F4-DA5E-AE4992BB1F76}"/>
          </ac:picMkLst>
        </pc:picChg>
      </pc:sldChg>
      <pc:sldChg chg="addSp modSp new mod modAnim">
        <pc:chgData name="Mimoune Djouallah" userId="ce0ac18a-44a8-4147-a229-2cb088c96a38" providerId="ADAL" clId="{1002327A-95E3-45E5-B939-6BCA019B1B9D}" dt="2025-09-11T11:07:38.271" v="983" actId="1076"/>
        <pc:sldMkLst>
          <pc:docMk/>
          <pc:sldMk cId="916114633" sldId="361"/>
        </pc:sldMkLst>
        <pc:picChg chg="add mod">
          <ac:chgData name="Mimoune Djouallah" userId="ce0ac18a-44a8-4147-a229-2cb088c96a38" providerId="ADAL" clId="{1002327A-95E3-45E5-B939-6BCA019B1B9D}" dt="2025-09-11T11:07:38.271" v="983" actId="1076"/>
          <ac:picMkLst>
            <pc:docMk/>
            <pc:sldMk cId="916114633" sldId="361"/>
            <ac:picMk id="2" creationId="{0D367FBD-85B9-2364-211E-BB0E42BD8900}"/>
          </ac:picMkLst>
        </pc:picChg>
      </pc:sldChg>
      <pc:sldChg chg="new del">
        <pc:chgData name="Mimoune Djouallah" userId="ce0ac18a-44a8-4147-a229-2cb088c96a38" providerId="ADAL" clId="{1002327A-95E3-45E5-B939-6BCA019B1B9D}" dt="2025-09-11T11:17:15.672" v="999" actId="47"/>
        <pc:sldMkLst>
          <pc:docMk/>
          <pc:sldMk cId="1657174132" sldId="362"/>
        </pc:sldMkLst>
      </pc:sldChg>
    </pc:docChg>
  </pc:docChgLst>
  <pc:docChgLst>
    <pc:chgData name="Mimoune Djouallah" userId="ce0ac18a-44a8-4147-a229-2cb088c96a38" providerId="ADAL" clId="{2C76052A-FC9E-49C6-9C0F-54817078F898}"/>
    <pc:docChg chg="custSel addSld modSld">
      <pc:chgData name="Mimoune Djouallah" userId="ce0ac18a-44a8-4147-a229-2cb088c96a38" providerId="ADAL" clId="{2C76052A-FC9E-49C6-9C0F-54817078F898}" dt="2025-06-25T01:26:52.042" v="66" actId="1076"/>
      <pc:docMkLst>
        <pc:docMk/>
      </pc:docMkLst>
      <pc:sldChg chg="addSp modSp add mod">
        <pc:chgData name="Mimoune Djouallah" userId="ce0ac18a-44a8-4147-a229-2cb088c96a38" providerId="ADAL" clId="{2C76052A-FC9E-49C6-9C0F-54817078F898}" dt="2025-06-25T01:26:52.042" v="66" actId="1076"/>
        <pc:sldMkLst>
          <pc:docMk/>
          <pc:sldMk cId="42727693" sldId="258"/>
        </pc:sldMkLst>
      </pc:sldChg>
      <pc:sldChg chg="modSp mod">
        <pc:chgData name="Mimoune Djouallah" userId="ce0ac18a-44a8-4147-a229-2cb088c96a38" providerId="ADAL" clId="{2C76052A-FC9E-49C6-9C0F-54817078F898}" dt="2025-06-25T00:05:20.833" v="37" actId="255"/>
        <pc:sldMkLst>
          <pc:docMk/>
          <pc:sldMk cId="1245476626" sldId="272"/>
        </pc:sldMkLst>
      </pc:sldChg>
      <pc:sldChg chg="modSp mod">
        <pc:chgData name="Mimoune Djouallah" userId="ce0ac18a-44a8-4147-a229-2cb088c96a38" providerId="ADAL" clId="{2C76052A-FC9E-49C6-9C0F-54817078F898}" dt="2025-06-24T23:48:51.581" v="34" actId="20577"/>
        <pc:sldMkLst>
          <pc:docMk/>
          <pc:sldMk cId="3915133899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D3BC2-DB79-47F6-BCA6-60DD57C2EC66}" type="datetimeFigureOut">
              <a:rPr lang="en-AU" smtClean="0"/>
              <a:t>11/09/2025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4AA8F-A4C0-474E-BA50-750D367FB1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606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m_djo" TargetMode="External"/><Relationship Id="rId2" Type="http://schemas.openxmlformats.org/officeDocument/2006/relationships/hyperlink" Target="https://datamonkeysit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mimounedjouallah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45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592281" y="666351"/>
            <a:ext cx="7918803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Life Beyond Pandas: Workflows with DuckDB, Daft, Polars, and Datafusion</a:t>
            </a:r>
          </a:p>
        </p:txBody>
      </p:sp>
    </p:spTree>
    <p:extLst>
      <p:ext uri="{BB962C8B-B14F-4D97-AF65-F5344CB8AC3E}">
        <p14:creationId xmlns:p14="http://schemas.microsoft.com/office/powerpoint/2010/main" val="391513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9B4BF-1207-AD59-D532-FE6C45BE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2" y="1676400"/>
            <a:ext cx="7483975" cy="27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0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4AF466-1952-7163-6894-AD5F1FE1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4" y="205409"/>
            <a:ext cx="7915470" cy="5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52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96549F-50E1-F22E-EF97-5AAC31D0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66" y="1000540"/>
            <a:ext cx="5594773" cy="1920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3405C-7F37-C52C-F4F8-A96E1781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934" y="4426227"/>
            <a:ext cx="5079374" cy="153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203CBEB-BE5C-FFE4-F99A-327D748B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17" y="2448582"/>
            <a:ext cx="6080940" cy="37549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E44F-65B4-7DEA-1BF4-2155329A9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476" y="832488"/>
            <a:ext cx="4126161" cy="63850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4200" dirty="0">
                <a:solidFill>
                  <a:schemeClr val="bg1"/>
                </a:solidFill>
              </a:rPr>
              <a:t>Analytical Queries </a:t>
            </a:r>
            <a:endParaRPr lang="en-AU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780A0-2F78-3A90-EE35-F1179376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35" y="394996"/>
            <a:ext cx="6883683" cy="62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3A2B3-45B2-63C2-2D5B-D9A4EFBB7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1219086"/>
            <a:ext cx="7855354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BE140-2F85-F813-3A04-80E75E86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8" y="878400"/>
            <a:ext cx="8913043" cy="47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9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CCC96-134C-0579-D31C-3B8620958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7" y="236037"/>
            <a:ext cx="8756986" cy="59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5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A6F0-3363-4105-80BB-1C18EE44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2649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small data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F3E28-5107-7D03-134A-EC98E54EAC89}"/>
              </a:ext>
            </a:extLst>
          </p:cNvPr>
          <p:cNvSpPr txBox="1"/>
          <p:nvPr/>
        </p:nvSpPr>
        <p:spPr>
          <a:xfrm>
            <a:off x="192158" y="1596887"/>
            <a:ext cx="8806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fit in Memory                                             </a:t>
            </a:r>
            <a:r>
              <a:rPr lang="en-GB" dirty="0">
                <a:sym typeface="Wingdings" panose="05000000000000000000" pitchFamily="2" charset="2"/>
              </a:rPr>
              <a:t>  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Spill to disk                                                            not too slow but limited to disk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Spill to Remote Storage ( S3, </a:t>
            </a:r>
            <a:r>
              <a:rPr lang="en-GB" dirty="0" err="1">
                <a:sym typeface="Wingdings" panose="05000000000000000000" pitchFamily="2" charset="2"/>
              </a:rPr>
              <a:t>Onelake</a:t>
            </a:r>
            <a:r>
              <a:rPr lang="en-GB" dirty="0">
                <a:sym typeface="Wingdings" panose="05000000000000000000" pitchFamily="2" charset="2"/>
              </a:rPr>
              <a:t> etc)        virtually unlimited but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Still Python engine will trigger OOM sometimes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317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2690-D53E-ED5D-55F3-4430C0E17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A31C-87DD-2129-B21F-1802B88F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2482"/>
            <a:ext cx="8229600" cy="712649"/>
          </a:xfrm>
        </p:spPr>
        <p:txBody>
          <a:bodyPr>
            <a:normAutofit fontScale="90000"/>
          </a:bodyPr>
          <a:lstStyle/>
          <a:p>
            <a:r>
              <a:rPr lang="en-GB" dirty="0"/>
              <a:t>Transformation  complexity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14020-7AA3-01DF-9781-43E6E822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95" y="795131"/>
            <a:ext cx="5739861" cy="57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1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32900026-D14D-3052-FA77-B2E68BAD2467}"/>
              </a:ext>
            </a:extLst>
          </p:cNvPr>
          <p:cNvSpPr txBox="1"/>
          <p:nvPr/>
        </p:nvSpPr>
        <p:spPr>
          <a:xfrm>
            <a:off x="342901" y="1468800"/>
            <a:ext cx="8716617" cy="434167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3600" dirty="0"/>
              <a:t>Mimoune Djouallah  (mim) 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500" dirty="0"/>
          </a:p>
          <a:p>
            <a:pPr marL="257175" indent="-257175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Member of Microsoft Fabric CAT team since Dec 2023</a:t>
            </a:r>
            <a:endParaRPr lang="en-US" sz="2000" dirty="0"/>
          </a:p>
          <a:p>
            <a:pPr marL="257175" indent="-257175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57175" indent="-257175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 </a:t>
            </a:r>
            <a:r>
              <a:rPr lang="en-US" sz="2000" i="1" dirty="0" err="1"/>
              <a:t>PowerBI</a:t>
            </a:r>
            <a:r>
              <a:rPr lang="en-US" sz="2000" i="1" dirty="0"/>
              <a:t> user .  ( Ex Construction Planner, Oil &amp; Gas and renewable)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450"/>
              </a:spcAft>
            </a:pPr>
            <a:br>
              <a:rPr lang="en-US" sz="2000" dirty="0"/>
            </a:br>
            <a:endParaRPr lang="en-US" sz="2000" dirty="0"/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2"/>
              </a:rPr>
              <a:t>https://datamonkeysite.com/</a:t>
            </a:r>
            <a:r>
              <a:rPr lang="en-US" sz="2000" dirty="0"/>
              <a:t>   (blogs about data tools in general )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br>
              <a:rPr lang="en-US" sz="2000" dirty="0"/>
            </a:br>
            <a:endParaRPr lang="en-US" sz="2000" dirty="0"/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Twitter </a:t>
            </a:r>
            <a:r>
              <a:rPr lang="en-US" sz="2000" u="sng" dirty="0">
                <a:hlinkClick r:id="rId3"/>
              </a:rPr>
              <a:t>@mim_djo</a:t>
            </a:r>
            <a:r>
              <a:rPr lang="en-US" sz="2000" dirty="0"/>
              <a:t>  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LinkedIn : </a:t>
            </a:r>
            <a:r>
              <a:rPr lang="en-US" sz="2000" u="sng" dirty="0">
                <a:hlinkClick r:id="rId4"/>
              </a:rPr>
              <a:t>https://www.linkedin.com/in/mimounedjouallah/</a:t>
            </a:r>
            <a:endParaRPr lang="en-US" sz="2000" u="sng" dirty="0"/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 u="sng" dirty="0"/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4547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BA26F-2AA5-EF7C-9B85-AA1E733BC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09" y="1490870"/>
            <a:ext cx="7632975" cy="22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6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ft_streaming">
            <a:hlinkClick r:id="" action="ppaction://media"/>
            <a:extLst>
              <a:ext uri="{FF2B5EF4-FFF2-40B4-BE49-F238E27FC236}">
                <a16:creationId xmlns:a16="http://schemas.microsoft.com/office/drawing/2014/main" id="{0D367FBD-85B9-2364-211E-BB0E42BD8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869" y="1669774"/>
            <a:ext cx="7804262" cy="24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8B4FDE6-296D-B893-3E60-26012C31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81" y="666351"/>
            <a:ext cx="7918803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8625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358DEA8-8CDD-6740-7979-572F999F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1" y="874643"/>
            <a:ext cx="8888468" cy="42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6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8A63A-D4B1-4CA5-663D-6B6AE4E4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9" y="1492083"/>
            <a:ext cx="8786191" cy="40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0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478BF-4957-7369-4E06-52DF9C34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24ED-B0C8-3B5D-A497-862BB963C69B}"/>
              </a:ext>
            </a:extLst>
          </p:cNvPr>
          <p:cNvSpPr txBox="1">
            <a:spLocks/>
          </p:cNvSpPr>
          <p:nvPr/>
        </p:nvSpPr>
        <p:spPr>
          <a:xfrm>
            <a:off x="426819" y="2623863"/>
            <a:ext cx="7603998" cy="9589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700" b="1" dirty="0"/>
              <a:t>No Standard </a:t>
            </a:r>
            <a:r>
              <a:rPr lang="en-AU" sz="4700" b="1" dirty="0" err="1"/>
              <a:t>Dataframe</a:t>
            </a:r>
            <a:r>
              <a:rPr lang="en-AU" sz="4700" b="1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84189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6753B-9F6F-5C3E-3B0B-7C489EB1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1" y="1405714"/>
            <a:ext cx="8055038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6E7B1-BDC1-347A-6979-BBD4B3E2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3" y="291939"/>
            <a:ext cx="8630094" cy="62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34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21247-6EBD-5EF6-AEE3-838956B9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9" y="390939"/>
            <a:ext cx="8252775" cy="57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5D0DD-E56A-E890-6AAB-E06B2C56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4" y="1330217"/>
            <a:ext cx="8788852" cy="419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83B8-8348-1450-217F-200FBD278646}"/>
              </a:ext>
            </a:extLst>
          </p:cNvPr>
          <p:cNvSpPr txBox="1">
            <a:spLocks/>
          </p:cNvSpPr>
          <p:nvPr/>
        </p:nvSpPr>
        <p:spPr>
          <a:xfrm>
            <a:off x="457200" y="208853"/>
            <a:ext cx="7845967" cy="7400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Evolution of the Data Warehouse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FB1554-2400-C5CD-61F4-EB87E8AA8B43}"/>
              </a:ext>
            </a:extLst>
          </p:cNvPr>
          <p:cNvSpPr/>
          <p:nvPr/>
        </p:nvSpPr>
        <p:spPr>
          <a:xfrm>
            <a:off x="457200" y="1225830"/>
            <a:ext cx="8229600" cy="874643"/>
          </a:xfrm>
          <a:prstGeom prst="rect">
            <a:avLst/>
          </a:prstGeom>
          <a:solidFill>
            <a:srgbClr val="B4C8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schemeClr val="tx1"/>
                </a:solidFill>
              </a:rPr>
              <a:t>1990s–2000s
Early Data Warehouses
- Storage tightly coupled with compute
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87C6E-7BBC-FA8B-A88D-BA05284457AB}"/>
              </a:ext>
            </a:extLst>
          </p:cNvPr>
          <p:cNvSpPr/>
          <p:nvPr/>
        </p:nvSpPr>
        <p:spPr>
          <a:xfrm>
            <a:off x="457200" y="2413224"/>
            <a:ext cx="8229600" cy="1097280"/>
          </a:xfrm>
          <a:prstGeom prst="rect">
            <a:avLst/>
          </a:prstGeom>
          <a:solidFill>
            <a:srgbClr val="B4FFC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schemeClr val="tx1"/>
                </a:solidFill>
              </a:rPr>
              <a:t>2010s
Cloud Data Warehouses
- Storage and compute separated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2DFFE-C201-A0ED-E039-E50295FBB1A4}"/>
              </a:ext>
            </a:extLst>
          </p:cNvPr>
          <p:cNvSpPr/>
          <p:nvPr/>
        </p:nvSpPr>
        <p:spPr>
          <a:xfrm>
            <a:off x="457200" y="3776869"/>
            <a:ext cx="8229600" cy="1097280"/>
          </a:xfrm>
          <a:prstGeom prst="rect">
            <a:avLst/>
          </a:prstGeom>
          <a:solidFill>
            <a:srgbClr val="FFDC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schemeClr val="tx1"/>
                </a:solidFill>
              </a:rPr>
              <a:t>2017–202</a:t>
            </a:r>
            <a:r>
              <a:rPr lang="en-GB" sz="1400" dirty="0">
                <a:solidFill>
                  <a:schemeClr val="tx1"/>
                </a:solidFill>
              </a:rPr>
              <a:t>3</a:t>
            </a:r>
            <a:r>
              <a:rPr sz="1400" dirty="0">
                <a:solidFill>
                  <a:schemeClr val="tx1"/>
                </a:solidFill>
              </a:rPr>
              <a:t>
Open Table Formats (Engine-Tied)
- Table formats decoupled from compute but JVM-based
- Hive</a:t>
            </a:r>
            <a:r>
              <a:rPr lang="en-GB" sz="1400" dirty="0">
                <a:solidFill>
                  <a:schemeClr val="tx1"/>
                </a:solidFill>
              </a:rPr>
              <a:t> Tables</a:t>
            </a:r>
            <a:r>
              <a:rPr sz="1400" dirty="0">
                <a:solidFill>
                  <a:schemeClr val="tx1"/>
                </a:solidFill>
              </a:rPr>
              <a:t>, Hudi, Iceberg , Delta Lake
- Spark as primary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2AAA2F-A865-A4F2-5C69-CB8D05D1F505}"/>
              </a:ext>
            </a:extLst>
          </p:cNvPr>
          <p:cNvSpPr/>
          <p:nvPr/>
        </p:nvSpPr>
        <p:spPr>
          <a:xfrm>
            <a:off x="397566" y="5136540"/>
            <a:ext cx="8229600" cy="1446821"/>
          </a:xfrm>
          <a:prstGeom prst="rect">
            <a:avLst/>
          </a:prstGeom>
          <a:solidFill>
            <a:srgbClr val="FFB4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dirty="0">
                <a:solidFill>
                  <a:schemeClr val="tx1"/>
                </a:solidFill>
              </a:rPr>
              <a:t>202</a:t>
            </a:r>
            <a:r>
              <a:rPr lang="en-GB" sz="1400" dirty="0">
                <a:solidFill>
                  <a:schemeClr val="tx1"/>
                </a:solidFill>
              </a:rPr>
              <a:t>3</a:t>
            </a:r>
            <a:r>
              <a:rPr sz="1400" dirty="0">
                <a:solidFill>
                  <a:schemeClr val="tx1"/>
                </a:solidFill>
              </a:rPr>
              <a:t>–Present
</a:t>
            </a:r>
            <a:r>
              <a:rPr lang="en-GB" sz="1400" dirty="0">
                <a:solidFill>
                  <a:schemeClr val="tx1"/>
                </a:solidFill>
              </a:rPr>
              <a:t>Native</a:t>
            </a:r>
            <a:r>
              <a:rPr sz="1400" dirty="0">
                <a:solidFill>
                  <a:schemeClr val="tx1"/>
                </a:solidFill>
              </a:rPr>
              <a:t> Lakehouse
- </a:t>
            </a:r>
            <a:r>
              <a:rPr lang="en-GB" sz="1400" dirty="0">
                <a:solidFill>
                  <a:schemeClr val="tx1"/>
                </a:solidFill>
              </a:rPr>
              <a:t>Non-Java Readers and writers</a:t>
            </a:r>
            <a:r>
              <a:rPr sz="1400" dirty="0">
                <a:solidFill>
                  <a:schemeClr val="tx1"/>
                </a:solidFill>
              </a:rPr>
              <a:t>
- Any engine: Trino, DuckDB, Spark, Flink, Snowflake</a:t>
            </a:r>
            <a:r>
              <a:rPr lang="en-GB" sz="1400" dirty="0">
                <a:solidFill>
                  <a:schemeClr val="tx1"/>
                </a:solidFill>
              </a:rPr>
              <a:t>, Fabric DWH , PostgreSQL</a:t>
            </a:r>
            <a:r>
              <a:rPr sz="1400" dirty="0">
                <a:solidFill>
                  <a:schemeClr val="tx1"/>
                </a:solidFill>
              </a:rPr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6379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2E0EA-8589-02A7-F5A9-61835021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806B-EC67-B271-9A2E-BE2E88DFFAC2}"/>
              </a:ext>
            </a:extLst>
          </p:cNvPr>
          <p:cNvSpPr txBox="1">
            <a:spLocks/>
          </p:cNvSpPr>
          <p:nvPr/>
        </p:nvSpPr>
        <p:spPr>
          <a:xfrm>
            <a:off x="426819" y="2623863"/>
            <a:ext cx="7603998" cy="9589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700" b="1" dirty="0"/>
              <a:t>Maybe there is Hope</a:t>
            </a:r>
          </a:p>
        </p:txBody>
      </p:sp>
    </p:spTree>
    <p:extLst>
      <p:ext uri="{BB962C8B-B14F-4D97-AF65-F5344CB8AC3E}">
        <p14:creationId xmlns:p14="http://schemas.microsoft.com/office/powerpoint/2010/main" val="1552276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B6069-6049-541E-A7C5-20D8DDA8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84" y="568178"/>
            <a:ext cx="8382431" cy="5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42EE6-8F31-621F-1D86-45C13361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9" y="415770"/>
            <a:ext cx="8007762" cy="60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7BE69-A16F-8BDC-F672-109C2B5F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4" y="812529"/>
            <a:ext cx="8554278" cy="43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21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AC5B94-52FF-C434-E950-BC4FD20E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5" y="404191"/>
            <a:ext cx="8237130" cy="608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32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714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222BBC-9264-AB6B-2450-922A3402F35F}"/>
              </a:ext>
            </a:extLst>
          </p:cNvPr>
          <p:cNvSpPr txBox="1">
            <a:spLocks/>
          </p:cNvSpPr>
          <p:nvPr/>
        </p:nvSpPr>
        <p:spPr>
          <a:xfrm>
            <a:off x="592281" y="666351"/>
            <a:ext cx="7918803" cy="3044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Life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46257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E782-5582-803E-264B-8850344C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53" y="2107096"/>
            <a:ext cx="8901311" cy="36940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83BC22-5B54-35D4-CED8-AF07F507858A}"/>
              </a:ext>
            </a:extLst>
          </p:cNvPr>
          <p:cNvSpPr txBox="1">
            <a:spLocks/>
          </p:cNvSpPr>
          <p:nvPr/>
        </p:nvSpPr>
        <p:spPr>
          <a:xfrm>
            <a:off x="395675" y="455067"/>
            <a:ext cx="8516411" cy="696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 dirty="0">
                <a:solidFill>
                  <a:schemeClr val="tx1"/>
                </a:solidFill>
              </a:rPr>
              <a:t>7 years' worth of data, 2600 files, 150 GB CSV uncompressed, untidy data</a:t>
            </a:r>
          </a:p>
          <a:p>
            <a:pPr algn="l"/>
            <a:r>
              <a:rPr lang="en-GB" sz="2000" b="1" dirty="0">
                <a:solidFill>
                  <a:schemeClr val="tx1"/>
                </a:solidFill>
              </a:rPr>
              <a:t>Data changed every 5 minutes</a:t>
            </a:r>
          </a:p>
          <a:p>
            <a:pPr algn="l"/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9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7AD3F-F209-4964-9CCD-3750FF89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29" y="149056"/>
            <a:ext cx="7601341" cy="65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09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0E419-E3A2-02D6-C7FB-BCC28908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68" y="649357"/>
            <a:ext cx="5584105" cy="48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35F9-ED36-D77D-0656-976A4E8B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  <a:endParaRPr lang="en-AU" dirty="0"/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DCA3C37-702E-92F4-DA5E-AE4992BB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42" y="1258129"/>
            <a:ext cx="5265254" cy="52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9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2FD36CF0-6BF0-DAF0-FC89-DAEADB4DEE20}"/>
              </a:ext>
            </a:extLst>
          </p:cNvPr>
          <p:cNvSpPr txBox="1">
            <a:spLocks/>
          </p:cNvSpPr>
          <p:nvPr/>
        </p:nvSpPr>
        <p:spPr>
          <a:xfrm>
            <a:off x="188843" y="1227424"/>
            <a:ext cx="8811039" cy="54340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2"/>
                </a:solidFill>
                <a:latin typeface="Segoe UI Semibold" panose="020F0502020204030204" pitchFamily="34" charset="0"/>
                <a:ea typeface="+mj-ea"/>
                <a:cs typeface="Segoe UI Semibold" panose="020F0502020204030204" pitchFamily="34" charset="0"/>
              </a:defRPr>
            </a:lvl1pPr>
          </a:lstStyle>
          <a:p>
            <a:pPr algn="ctr">
              <a:defRPr/>
            </a:pPr>
            <a:r>
              <a:rPr lang="en-US" sz="3600" dirty="0">
                <a:solidFill>
                  <a:schemeClr val="tx1"/>
                </a:solidFill>
                <a:latin typeface="+mj-lt"/>
              </a:rPr>
              <a:t>Lakehouse architecture give you options</a:t>
            </a:r>
          </a:p>
        </p:txBody>
      </p:sp>
      <p:sp>
        <p:nvSpPr>
          <p:cNvPr id="84" name="Rounded Rectangle 38">
            <a:extLst>
              <a:ext uri="{FF2B5EF4-FFF2-40B4-BE49-F238E27FC236}">
                <a16:creationId xmlns:a16="http://schemas.microsoft.com/office/drawing/2014/main" id="{635F1961-E93B-79E7-B656-26FEFED5E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07252" y="2095296"/>
            <a:ext cx="5475182" cy="3314425"/>
          </a:xfrm>
          <a:prstGeom prst="roundRect">
            <a:avLst>
              <a:gd name="adj" fmla="val 3596"/>
            </a:avLst>
          </a:pr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5" name="Group 84" descr="Data Factory">
            <a:extLst>
              <a:ext uri="{FF2B5EF4-FFF2-40B4-BE49-F238E27FC236}">
                <a16:creationId xmlns:a16="http://schemas.microsoft.com/office/drawing/2014/main" id="{CEE1616C-CB19-5B2C-123D-936A7C079600}"/>
              </a:ext>
            </a:extLst>
          </p:cNvPr>
          <p:cNvGrpSpPr/>
          <p:nvPr/>
        </p:nvGrpSpPr>
        <p:grpSpPr>
          <a:xfrm>
            <a:off x="1896667" y="2379848"/>
            <a:ext cx="788670" cy="902959"/>
            <a:chOff x="643215" y="2179642"/>
            <a:chExt cx="1051560" cy="120394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C65970-5384-49F4-57B8-38115730469E}"/>
                </a:ext>
              </a:extLst>
            </p:cNvPr>
            <p:cNvGrpSpPr/>
            <p:nvPr/>
          </p:nvGrpSpPr>
          <p:grpSpPr>
            <a:xfrm>
              <a:off x="643215" y="2179642"/>
              <a:ext cx="1051560" cy="1203945"/>
              <a:chOff x="634503" y="2207300"/>
              <a:chExt cx="1156715" cy="1094495"/>
            </a:xfrm>
          </p:grpSpPr>
          <p:sp>
            <p:nvSpPr>
              <p:cNvPr id="88" name="Rounded Rectangle 14">
                <a:extLst>
                  <a:ext uri="{FF2B5EF4-FFF2-40B4-BE49-F238E27FC236}">
                    <a16:creationId xmlns:a16="http://schemas.microsoft.com/office/drawing/2014/main" id="{FBD440C1-6E75-6D3F-CFE1-F56C1150A42C}"/>
                  </a:ext>
                </a:extLst>
              </p:cNvPr>
              <p:cNvSpPr/>
              <p:nvPr/>
            </p:nvSpPr>
            <p:spPr>
              <a:xfrm>
                <a:off x="634503" y="2207300"/>
                <a:ext cx="1156715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00" kern="0">
                  <a:solidFill>
                    <a:srgbClr val="091F2C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89" name="Rounded Rectangle 14">
                <a:extLst>
                  <a:ext uri="{FF2B5EF4-FFF2-40B4-BE49-F238E27FC236}">
                    <a16:creationId xmlns:a16="http://schemas.microsoft.com/office/drawing/2014/main" id="{8B0C67C1-3C54-3109-725E-F8CDECAF05E1}"/>
                  </a:ext>
                </a:extLst>
              </p:cNvPr>
              <p:cNvSpPr/>
              <p:nvPr/>
            </p:nvSpPr>
            <p:spPr>
              <a:xfrm>
                <a:off x="880765" y="2791010"/>
                <a:ext cx="688899" cy="34874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Regular" panose="020F0502020204030204"/>
                  </a:rPr>
                  <a:t>Data </a:t>
                </a:r>
              </a:p>
              <a:p>
                <a:pPr algn="ctr" defTabSz="685800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Regular" panose="020F0502020204030204"/>
                  </a:rPr>
                  <a:t>Factory</a:t>
                </a:r>
              </a:p>
            </p:txBody>
          </p:sp>
        </p:grp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BE1DA482-564E-EF5F-8C55-55C57F5B2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2453" r="-2453"/>
            <a:stretch/>
          </p:blipFill>
          <p:spPr>
            <a:xfrm>
              <a:off x="1008036" y="2386752"/>
              <a:ext cx="345665" cy="329502"/>
            </a:xfrm>
            <a:prstGeom prst="rect">
              <a:avLst/>
            </a:prstGeom>
          </p:spPr>
        </p:pic>
      </p:grpSp>
      <p:grpSp>
        <p:nvGrpSpPr>
          <p:cNvPr id="90" name="Group 89" descr="Analytics">
            <a:extLst>
              <a:ext uri="{FF2B5EF4-FFF2-40B4-BE49-F238E27FC236}">
                <a16:creationId xmlns:a16="http://schemas.microsoft.com/office/drawing/2014/main" id="{4D5C516A-5611-A5BD-5A14-56C34BA317BD}"/>
              </a:ext>
            </a:extLst>
          </p:cNvPr>
          <p:cNvGrpSpPr/>
          <p:nvPr/>
        </p:nvGrpSpPr>
        <p:grpSpPr>
          <a:xfrm>
            <a:off x="2873260" y="2379848"/>
            <a:ext cx="788670" cy="902959"/>
            <a:chOff x="4153015" y="2179643"/>
            <a:chExt cx="1051560" cy="120394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98655A7-2AFD-1913-325C-D72434D84F74}"/>
                </a:ext>
              </a:extLst>
            </p:cNvPr>
            <p:cNvGrpSpPr/>
            <p:nvPr/>
          </p:nvGrpSpPr>
          <p:grpSpPr>
            <a:xfrm>
              <a:off x="4153015" y="2179643"/>
              <a:ext cx="1051560" cy="1203945"/>
              <a:chOff x="4715352" y="2207301"/>
              <a:chExt cx="1156715" cy="1094495"/>
            </a:xfrm>
          </p:grpSpPr>
          <p:sp>
            <p:nvSpPr>
              <p:cNvPr id="93" name="Rounded Rectangle 16">
                <a:extLst>
                  <a:ext uri="{FF2B5EF4-FFF2-40B4-BE49-F238E27FC236}">
                    <a16:creationId xmlns:a16="http://schemas.microsoft.com/office/drawing/2014/main" id="{A326E702-8996-4ADF-DC65-0E74EF8320CA}"/>
                  </a:ext>
                </a:extLst>
              </p:cNvPr>
              <p:cNvSpPr/>
              <p:nvPr/>
            </p:nvSpPr>
            <p:spPr>
              <a:xfrm>
                <a:off x="4715352" y="2207301"/>
                <a:ext cx="1156715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00" kern="0">
                  <a:solidFill>
                    <a:srgbClr val="091F2C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94" name="Rounded Rectangle 303">
                <a:extLst>
                  <a:ext uri="{FF2B5EF4-FFF2-40B4-BE49-F238E27FC236}">
                    <a16:creationId xmlns:a16="http://schemas.microsoft.com/office/drawing/2014/main" id="{2DC07A88-63CF-ECBD-D014-EB963BC6E8D9}"/>
                  </a:ext>
                </a:extLst>
              </p:cNvPr>
              <p:cNvSpPr/>
              <p:nvPr/>
            </p:nvSpPr>
            <p:spPr>
              <a:xfrm>
                <a:off x="4889321" y="2878196"/>
                <a:ext cx="833482" cy="17437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Regular" panose="020F0502020204030204"/>
                  </a:rPr>
                  <a:t>Analytics</a:t>
                </a:r>
              </a:p>
            </p:txBody>
          </p:sp>
        </p:grp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6F96F2FB-3D05-4929-76BC-68D6EB3B7E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338" b="2338"/>
            <a:stretch/>
          </p:blipFill>
          <p:spPr>
            <a:xfrm>
              <a:off x="4507974" y="2377352"/>
              <a:ext cx="365388" cy="348303"/>
            </a:xfrm>
            <a:prstGeom prst="rect">
              <a:avLst/>
            </a:prstGeom>
          </p:spPr>
        </p:pic>
      </p:grpSp>
      <p:grpSp>
        <p:nvGrpSpPr>
          <p:cNvPr id="95" name="Group 94" descr="Databases">
            <a:extLst>
              <a:ext uri="{FF2B5EF4-FFF2-40B4-BE49-F238E27FC236}">
                <a16:creationId xmlns:a16="http://schemas.microsoft.com/office/drawing/2014/main" id="{462E09C9-4E07-E0A7-A42A-81559E31A230}"/>
              </a:ext>
            </a:extLst>
          </p:cNvPr>
          <p:cNvGrpSpPr/>
          <p:nvPr/>
        </p:nvGrpSpPr>
        <p:grpSpPr>
          <a:xfrm>
            <a:off x="3839996" y="2379848"/>
            <a:ext cx="788670" cy="902959"/>
            <a:chOff x="3562752" y="2150702"/>
            <a:chExt cx="1051560" cy="120394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59B1E98-9663-CFE5-0C02-EC0E4F52FF32}"/>
                </a:ext>
              </a:extLst>
            </p:cNvPr>
            <p:cNvGrpSpPr/>
            <p:nvPr/>
          </p:nvGrpSpPr>
          <p:grpSpPr>
            <a:xfrm>
              <a:off x="3562752" y="2150702"/>
              <a:ext cx="1051560" cy="1203945"/>
              <a:chOff x="5511506" y="2207300"/>
              <a:chExt cx="1156716" cy="1094495"/>
            </a:xfrm>
          </p:grpSpPr>
          <p:sp>
            <p:nvSpPr>
              <p:cNvPr id="98" name="Rounded Rectangle 18">
                <a:extLst>
                  <a:ext uri="{FF2B5EF4-FFF2-40B4-BE49-F238E27FC236}">
                    <a16:creationId xmlns:a16="http://schemas.microsoft.com/office/drawing/2014/main" id="{5B67A000-9BB7-52F0-CC5A-78DA89BE2DB2}"/>
                  </a:ext>
                </a:extLst>
              </p:cNvPr>
              <p:cNvSpPr/>
              <p:nvPr/>
            </p:nvSpPr>
            <p:spPr>
              <a:xfrm>
                <a:off x="5511506" y="2207300"/>
                <a:ext cx="1156716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00" kern="0">
                  <a:solidFill>
                    <a:srgbClr val="091F2C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99" name="Rounded Rectangle 18">
                <a:extLst>
                  <a:ext uri="{FF2B5EF4-FFF2-40B4-BE49-F238E27FC236}">
                    <a16:creationId xmlns:a16="http://schemas.microsoft.com/office/drawing/2014/main" id="{43DD4B51-F6D1-7A36-69E4-0D6762AC633A}"/>
                  </a:ext>
                </a:extLst>
              </p:cNvPr>
              <p:cNvSpPr/>
              <p:nvPr/>
            </p:nvSpPr>
            <p:spPr>
              <a:xfrm>
                <a:off x="5610199" y="2878194"/>
                <a:ext cx="984039" cy="17437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Regular" panose="020F0502020204030204"/>
                  </a:rPr>
                  <a:t>Databases</a:t>
                </a:r>
              </a:p>
            </p:txBody>
          </p:sp>
        </p:grpSp>
        <p:pic>
          <p:nvPicPr>
            <p:cNvPr id="97" name="Graphic 68">
              <a:extLst>
                <a:ext uri="{FF2B5EF4-FFF2-40B4-BE49-F238E27FC236}">
                  <a16:creationId xmlns:a16="http://schemas.microsoft.com/office/drawing/2014/main" id="{BECD7AC7-0D21-CC1D-ED62-DE4D8C89A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930138" y="2391099"/>
              <a:ext cx="309337" cy="309337"/>
            </a:xfrm>
            <a:prstGeom prst="rect">
              <a:avLst/>
            </a:prstGeom>
          </p:spPr>
        </p:pic>
      </p:grpSp>
      <p:grpSp>
        <p:nvGrpSpPr>
          <p:cNvPr id="100" name="Group 99" descr="Real-Time Intelligence">
            <a:extLst>
              <a:ext uri="{FF2B5EF4-FFF2-40B4-BE49-F238E27FC236}">
                <a16:creationId xmlns:a16="http://schemas.microsoft.com/office/drawing/2014/main" id="{1418401C-02CB-A802-80BF-864D8D991217}"/>
              </a:ext>
            </a:extLst>
          </p:cNvPr>
          <p:cNvGrpSpPr/>
          <p:nvPr/>
        </p:nvGrpSpPr>
        <p:grpSpPr>
          <a:xfrm>
            <a:off x="4827274" y="2379848"/>
            <a:ext cx="788671" cy="902959"/>
            <a:chOff x="5481728" y="2179642"/>
            <a:chExt cx="1051561" cy="1203945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04FFCD2-D4F9-F0C2-F50F-859D8B006168}"/>
                </a:ext>
              </a:extLst>
            </p:cNvPr>
            <p:cNvGrpSpPr/>
            <p:nvPr/>
          </p:nvGrpSpPr>
          <p:grpSpPr>
            <a:xfrm>
              <a:off x="5481728" y="2179642"/>
              <a:ext cx="1051561" cy="1203945"/>
              <a:chOff x="6323655" y="2207300"/>
              <a:chExt cx="1156717" cy="1094495"/>
            </a:xfrm>
          </p:grpSpPr>
          <p:sp>
            <p:nvSpPr>
              <p:cNvPr id="103" name="Rounded Rectangle 19">
                <a:extLst>
                  <a:ext uri="{FF2B5EF4-FFF2-40B4-BE49-F238E27FC236}">
                    <a16:creationId xmlns:a16="http://schemas.microsoft.com/office/drawing/2014/main" id="{B4A221CE-5020-73D1-74AC-5A283A02C6E9}"/>
                  </a:ext>
                </a:extLst>
              </p:cNvPr>
              <p:cNvSpPr/>
              <p:nvPr/>
            </p:nvSpPr>
            <p:spPr>
              <a:xfrm>
                <a:off x="6323655" y="2207300"/>
                <a:ext cx="1156717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00" kern="0">
                  <a:solidFill>
                    <a:srgbClr val="091F2C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4" name="Rounded Rectangle 19">
                <a:extLst>
                  <a:ext uri="{FF2B5EF4-FFF2-40B4-BE49-F238E27FC236}">
                    <a16:creationId xmlns:a16="http://schemas.microsoft.com/office/drawing/2014/main" id="{F264A87F-6815-82DA-CD74-CC574112A0E3}"/>
                  </a:ext>
                </a:extLst>
              </p:cNvPr>
              <p:cNvSpPr/>
              <p:nvPr/>
            </p:nvSpPr>
            <p:spPr>
              <a:xfrm>
                <a:off x="6429696" y="2791017"/>
                <a:ext cx="964069" cy="348745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Regular" panose="020F0502020204030204"/>
                  </a:rPr>
                  <a:t>Real-Time Intelligence</a:t>
                </a:r>
              </a:p>
            </p:txBody>
          </p:sp>
        </p:grpSp>
        <p:pic>
          <p:nvPicPr>
            <p:cNvPr id="102" name="Graphic 63">
              <a:extLst>
                <a:ext uri="{FF2B5EF4-FFF2-40B4-BE49-F238E27FC236}">
                  <a16:creationId xmlns:a16="http://schemas.microsoft.com/office/drawing/2014/main" id="{A2BA5B78-FC5C-2E90-7F0A-F7C19C629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182" b="6182"/>
            <a:stretch/>
          </p:blipFill>
          <p:spPr>
            <a:xfrm>
              <a:off x="5845970" y="2386752"/>
              <a:ext cx="345665" cy="329502"/>
            </a:xfrm>
            <a:prstGeom prst="rect">
              <a:avLst/>
            </a:prstGeom>
          </p:spPr>
        </p:pic>
      </p:grpSp>
      <p:grpSp>
        <p:nvGrpSpPr>
          <p:cNvPr id="105" name="Group 104" descr="Power BI">
            <a:extLst>
              <a:ext uri="{FF2B5EF4-FFF2-40B4-BE49-F238E27FC236}">
                <a16:creationId xmlns:a16="http://schemas.microsoft.com/office/drawing/2014/main" id="{B1E0C957-FFBB-66F8-B39A-9D5FBC1512B1}"/>
              </a:ext>
            </a:extLst>
          </p:cNvPr>
          <p:cNvGrpSpPr/>
          <p:nvPr/>
        </p:nvGrpSpPr>
        <p:grpSpPr>
          <a:xfrm>
            <a:off x="5812884" y="2379848"/>
            <a:ext cx="788670" cy="902959"/>
            <a:chOff x="5234974" y="2179642"/>
            <a:chExt cx="1051560" cy="1203945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CD0566C-AC15-4551-8A44-DDFDD378ACF2}"/>
                </a:ext>
              </a:extLst>
            </p:cNvPr>
            <p:cNvGrpSpPr/>
            <p:nvPr/>
          </p:nvGrpSpPr>
          <p:grpSpPr>
            <a:xfrm>
              <a:off x="5234974" y="2179642"/>
              <a:ext cx="1051560" cy="1203945"/>
              <a:chOff x="6052223" y="2207300"/>
              <a:chExt cx="1156715" cy="1094495"/>
            </a:xfrm>
          </p:grpSpPr>
          <p:sp>
            <p:nvSpPr>
              <p:cNvPr id="108" name="Rounded Rectangle 19">
                <a:extLst>
                  <a:ext uri="{FF2B5EF4-FFF2-40B4-BE49-F238E27FC236}">
                    <a16:creationId xmlns:a16="http://schemas.microsoft.com/office/drawing/2014/main" id="{2F5EDFF2-CAB4-9F13-592E-7C6E57293B01}"/>
                  </a:ext>
                </a:extLst>
              </p:cNvPr>
              <p:cNvSpPr/>
              <p:nvPr/>
            </p:nvSpPr>
            <p:spPr>
              <a:xfrm>
                <a:off x="6052223" y="2207300"/>
                <a:ext cx="1156715" cy="1094495"/>
              </a:xfrm>
              <a:prstGeom prst="roundRect">
                <a:avLst>
                  <a:gd name="adj" fmla="val 6586"/>
                </a:avLst>
              </a:prstGeom>
              <a:solidFill>
                <a:srgbClr val="091F2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38100" dir="2700000" algn="tl" rotWithShape="0">
                  <a:prstClr val="black">
                    <a:alpha val="50000"/>
                  </a:prstClr>
                </a:outerShdw>
              </a:effectLst>
              <a:scene3d>
                <a:camera prst="perspectiveLeft" fov="2100000">
                  <a:rot lat="0" lon="0" rev="0"/>
                </a:camera>
                <a:lightRig rig="threePt" dir="t"/>
              </a:scene3d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00" kern="0">
                  <a:solidFill>
                    <a:srgbClr val="091F2C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9" name="Rounded Rectangle 19">
                <a:extLst>
                  <a:ext uri="{FF2B5EF4-FFF2-40B4-BE49-F238E27FC236}">
                    <a16:creationId xmlns:a16="http://schemas.microsoft.com/office/drawing/2014/main" id="{C017BA0E-E71C-EE8A-E985-E8747A4ECAF4}"/>
                  </a:ext>
                </a:extLst>
              </p:cNvPr>
              <p:cNvSpPr/>
              <p:nvPr/>
            </p:nvSpPr>
            <p:spPr>
              <a:xfrm>
                <a:off x="6283600" y="2878203"/>
                <a:ext cx="718666" cy="174372"/>
              </a:xfrm>
              <a:prstGeom prst="roundRect">
                <a:avLst>
                  <a:gd name="adj" fmla="val 6586"/>
                </a:avLst>
              </a:prstGeom>
              <a:no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800">
                  <a:defRPr/>
                </a:pPr>
                <a:r>
                  <a:rPr lang="en-US" sz="900" kern="0">
                    <a:gradFill>
                      <a:gsLst>
                        <a:gs pos="14000">
                          <a:srgbClr val="FFFFFF"/>
                        </a:gs>
                        <a:gs pos="59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Regular" panose="020F0502020204030204"/>
                  </a:rPr>
                  <a:t>Power BI</a:t>
                </a:r>
              </a:p>
            </p:txBody>
          </p: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16B07FE-D91D-09AF-EF28-2E698BD52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-2453" r="-2453"/>
            <a:stretch/>
          </p:blipFill>
          <p:spPr>
            <a:xfrm>
              <a:off x="5599227" y="2386752"/>
              <a:ext cx="345665" cy="329502"/>
            </a:xfrm>
            <a:prstGeom prst="rect">
              <a:avLst/>
            </a:prstGeom>
          </p:spPr>
        </p:pic>
      </p:grpSp>
      <p:cxnSp>
        <p:nvCxnSpPr>
          <p:cNvPr id="110" name="Straight Connector 109" descr="Arrows pointing down">
            <a:extLst>
              <a:ext uri="{FF2B5EF4-FFF2-40B4-BE49-F238E27FC236}">
                <a16:creationId xmlns:a16="http://schemas.microsoft.com/office/drawing/2014/main" id="{9592DF19-806D-0E29-4009-6E1170179B1B}"/>
              </a:ext>
            </a:extLst>
          </p:cNvPr>
          <p:cNvCxnSpPr>
            <a:cxnSpLocks/>
          </p:cNvCxnSpPr>
          <p:nvPr/>
        </p:nvCxnSpPr>
        <p:spPr>
          <a:xfrm>
            <a:off x="2299906" y="3405285"/>
            <a:ext cx="0" cy="694449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none" w="med" len="med"/>
            <a:tailEnd type="arrow" w="lg" len="sm"/>
          </a:ln>
          <a:effectLst/>
        </p:spPr>
      </p:cxnSp>
      <p:cxnSp>
        <p:nvCxnSpPr>
          <p:cNvPr id="111" name="Straight Connector 110" descr="Arrows pointing down">
            <a:extLst>
              <a:ext uri="{FF2B5EF4-FFF2-40B4-BE49-F238E27FC236}">
                <a16:creationId xmlns:a16="http://schemas.microsoft.com/office/drawing/2014/main" id="{0E8DFD2D-5C46-171F-F776-8B5EC3466996}"/>
              </a:ext>
            </a:extLst>
          </p:cNvPr>
          <p:cNvCxnSpPr>
            <a:cxnSpLocks/>
          </p:cNvCxnSpPr>
          <p:nvPr/>
        </p:nvCxnSpPr>
        <p:spPr>
          <a:xfrm>
            <a:off x="3276858" y="3405285"/>
            <a:ext cx="0" cy="694449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none" w="med" len="med"/>
            <a:tailEnd type="arrow" w="lg" len="sm"/>
          </a:ln>
          <a:effectLst/>
        </p:spPr>
      </p:cxnSp>
      <p:cxnSp>
        <p:nvCxnSpPr>
          <p:cNvPr id="112" name="Straight Connector 111" descr="Arrows pointing down">
            <a:extLst>
              <a:ext uri="{FF2B5EF4-FFF2-40B4-BE49-F238E27FC236}">
                <a16:creationId xmlns:a16="http://schemas.microsoft.com/office/drawing/2014/main" id="{C68BF296-D654-8712-D648-0D7B283E05BB}"/>
              </a:ext>
            </a:extLst>
          </p:cNvPr>
          <p:cNvCxnSpPr>
            <a:cxnSpLocks/>
          </p:cNvCxnSpPr>
          <p:nvPr/>
        </p:nvCxnSpPr>
        <p:spPr>
          <a:xfrm>
            <a:off x="4253809" y="3405285"/>
            <a:ext cx="0" cy="694449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none" w="med" len="med"/>
            <a:tailEnd type="arrow" w="lg" len="sm"/>
          </a:ln>
          <a:effectLst/>
        </p:spPr>
      </p:cxnSp>
      <p:cxnSp>
        <p:nvCxnSpPr>
          <p:cNvPr id="113" name="Straight Connector 112" descr="Arrows pointing down">
            <a:extLst>
              <a:ext uri="{FF2B5EF4-FFF2-40B4-BE49-F238E27FC236}">
                <a16:creationId xmlns:a16="http://schemas.microsoft.com/office/drawing/2014/main" id="{AB7F124B-1AE9-CAF9-F092-EDF8DDF84F0F}"/>
              </a:ext>
            </a:extLst>
          </p:cNvPr>
          <p:cNvCxnSpPr>
            <a:cxnSpLocks/>
          </p:cNvCxnSpPr>
          <p:nvPr/>
        </p:nvCxnSpPr>
        <p:spPr>
          <a:xfrm>
            <a:off x="5230761" y="3385589"/>
            <a:ext cx="0" cy="694449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none" w="med" len="med"/>
            <a:tailEnd type="arrow" w="lg" len="sm"/>
          </a:ln>
          <a:effectLst/>
        </p:spPr>
      </p:cxnSp>
      <p:cxnSp>
        <p:nvCxnSpPr>
          <p:cNvPr id="114" name="Straight Connector 113" descr="Arrows pointing down">
            <a:extLst>
              <a:ext uri="{FF2B5EF4-FFF2-40B4-BE49-F238E27FC236}">
                <a16:creationId xmlns:a16="http://schemas.microsoft.com/office/drawing/2014/main" id="{22438DF1-4245-736D-58AE-6A790179EE4C}"/>
              </a:ext>
            </a:extLst>
          </p:cNvPr>
          <p:cNvCxnSpPr>
            <a:cxnSpLocks/>
          </p:cNvCxnSpPr>
          <p:nvPr/>
        </p:nvCxnSpPr>
        <p:spPr>
          <a:xfrm>
            <a:off x="6207712" y="3405285"/>
            <a:ext cx="0" cy="694449"/>
          </a:xfrm>
          <a:prstGeom prst="line">
            <a:avLst/>
          </a:prstGeom>
          <a:noFill/>
          <a:ln w="19050" cap="rnd" cmpd="sng" algn="ctr">
            <a:solidFill>
              <a:schemeClr val="tx1"/>
            </a:solidFill>
            <a:prstDash val="solid"/>
            <a:headEnd type="none" w="med" len="med"/>
            <a:tailEnd type="arrow" w="lg" len="sm"/>
          </a:ln>
          <a:effectLst/>
        </p:spPr>
      </p:cxnSp>
      <p:grpSp>
        <p:nvGrpSpPr>
          <p:cNvPr id="115" name="Group 114" descr="OneLake">
            <a:extLst>
              <a:ext uri="{FF2B5EF4-FFF2-40B4-BE49-F238E27FC236}">
                <a16:creationId xmlns:a16="http://schemas.microsoft.com/office/drawing/2014/main" id="{A9773B17-B8F4-A162-43A4-19D46D8D744B}"/>
              </a:ext>
            </a:extLst>
          </p:cNvPr>
          <p:cNvGrpSpPr/>
          <p:nvPr/>
        </p:nvGrpSpPr>
        <p:grpSpPr>
          <a:xfrm>
            <a:off x="1961979" y="4173402"/>
            <a:ext cx="4591217" cy="902960"/>
            <a:chOff x="1149398" y="4421536"/>
            <a:chExt cx="6121622" cy="1203946"/>
          </a:xfrm>
        </p:grpSpPr>
        <p:sp>
          <p:nvSpPr>
            <p:cNvPr id="116" name="Rounded Rectangle 45">
              <a:extLst>
                <a:ext uri="{FF2B5EF4-FFF2-40B4-BE49-F238E27FC236}">
                  <a16:creationId xmlns:a16="http://schemas.microsoft.com/office/drawing/2014/main" id="{E595FE97-6DAD-4DB0-FA76-6AA2D44C956F}"/>
                </a:ext>
              </a:extLst>
            </p:cNvPr>
            <p:cNvSpPr/>
            <p:nvPr/>
          </p:nvSpPr>
          <p:spPr>
            <a:xfrm>
              <a:off x="1149398" y="4421536"/>
              <a:ext cx="6121622" cy="1203946"/>
            </a:xfrm>
            <a:prstGeom prst="roundRect">
              <a:avLst>
                <a:gd name="adj" fmla="val 6520"/>
              </a:avLst>
            </a:prstGeom>
            <a:solidFill>
              <a:srgbClr val="3A4953">
                <a:alpha val="5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3716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2306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>
                  <a:gradFill>
                    <a:gsLst>
                      <a:gs pos="74138">
                        <a:srgbClr val="FFFFFF"/>
                      </a:gs>
                      <a:gs pos="5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/>
                  <a:cs typeface="Segoe UI" pitchFamily="34" charset="0"/>
                </a:rPr>
                <a:t>OneLake</a:t>
              </a:r>
            </a:p>
          </p:txBody>
        </p:sp>
        <p:pic>
          <p:nvPicPr>
            <p:cNvPr id="117" name="Picture 116" descr="Logo, company name&#10;&#10;Description automatically generated">
              <a:extLst>
                <a:ext uri="{FF2B5EF4-FFF2-40B4-BE49-F238E27FC236}">
                  <a16:creationId xmlns:a16="http://schemas.microsoft.com/office/drawing/2014/main" id="{9C9AD5E2-9B86-C068-C922-3FF6DED9A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16" r="-7916"/>
            <a:stretch/>
          </p:blipFill>
          <p:spPr>
            <a:xfrm>
              <a:off x="3897153" y="4613078"/>
              <a:ext cx="562731" cy="486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45 0.00092 L 0.00091 0.0009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91667E-6 -2.96296E-6 L -2.916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3.33333E-6 L -1.04167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3.33333E-6 L -1.04167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3.33333E-6 L -1.04167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3.33333E-6 L -1.04167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3.33333E-6 L -1.04167E-6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2.5E-6 0.03541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3" grpId="1"/>
      <p:bldP spid="84" grpId="0" animBg="1"/>
      <p:bldP spid="8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A6F72-AE54-1716-AD2D-8C21022E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274638"/>
            <a:ext cx="8852452" cy="1143000"/>
          </a:xfrm>
        </p:spPr>
        <p:txBody>
          <a:bodyPr>
            <a:normAutofit/>
          </a:bodyPr>
          <a:lstStyle/>
          <a:p>
            <a:r>
              <a:rPr lang="en-GB" dirty="0"/>
              <a:t>Open Table Format (Delta &amp; Iceberg) 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7F9D2-F303-84CA-93C7-6210564E6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30" y="3284113"/>
            <a:ext cx="4700829" cy="23289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A0C1F-BF12-1539-B7B6-4419546B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53" y="2272870"/>
            <a:ext cx="4663707" cy="890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52F29C-3AE7-F5EA-1506-B2BFDD03E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82" y="2125267"/>
            <a:ext cx="2062268" cy="158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B58F6-8B40-27A1-B3FD-4CB60994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82" y="3837338"/>
            <a:ext cx="2062268" cy="17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8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49039-A9BD-A81B-1052-12980906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299440"/>
            <a:ext cx="8746435" cy="285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A029D-2F30-35F2-D882-640D3869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9" y="3313543"/>
            <a:ext cx="6845652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39118-49E5-C339-F8DA-A6D04FEE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2" y="691200"/>
            <a:ext cx="8086323" cy="50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7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287-EFCC-59B9-A36F-EC50996C0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Pandas </a:t>
            </a:r>
          </a:p>
        </p:txBody>
      </p:sp>
    </p:spTree>
    <p:extLst>
      <p:ext uri="{BB962C8B-B14F-4D97-AF65-F5344CB8AC3E}">
        <p14:creationId xmlns:p14="http://schemas.microsoft.com/office/powerpoint/2010/main" val="281959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6166C-E2F4-1148-9E67-15AAE52E5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4" y="468691"/>
            <a:ext cx="6400800" cy="24149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3EF4A-D808-1EEA-C07F-0EFB6375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4" y="3429000"/>
            <a:ext cx="7050157" cy="26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6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2320</TotalTime>
  <Words>288</Words>
  <Application>Microsoft Office PowerPoint</Application>
  <PresentationFormat>On-screen Show (4:3)</PresentationFormat>
  <Paragraphs>46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Aptos</vt:lpstr>
      <vt:lpstr>Arial</vt:lpstr>
      <vt:lpstr>Calibri</vt:lpstr>
      <vt:lpstr>Segoe UI</vt:lpstr>
      <vt:lpstr>Segoe UI Regular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Open Table Format (Delta &amp; Iceberg) </vt:lpstr>
      <vt:lpstr>PowerPoint Presentation</vt:lpstr>
      <vt:lpstr>PowerPoint Presentation</vt:lpstr>
      <vt:lpstr>Pandas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small data</vt:lpstr>
      <vt:lpstr>Transformation  complexity</vt:lpstr>
      <vt:lpstr>PowerPoint Presentation</vt:lpstr>
      <vt:lpstr>PowerPoint Presentation</vt:lpstr>
      <vt:lpstr>Data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Mimoune Djouallah</dc:creator>
  <cp:keywords/>
  <dc:description>generated using python-pptx</dc:description>
  <cp:lastModifiedBy>Mimoune Djouallah</cp:lastModifiedBy>
  <cp:revision>2</cp:revision>
  <dcterms:created xsi:type="dcterms:W3CDTF">2013-01-27T09:14:16Z</dcterms:created>
  <dcterms:modified xsi:type="dcterms:W3CDTF">2025-09-11T11:19:13Z</dcterms:modified>
  <cp:category/>
</cp:coreProperties>
</file>